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sldIdLst>
    <p:sldId id="256" r:id="rId2"/>
    <p:sldId id="259" r:id="rId3"/>
    <p:sldId id="257" r:id="rId4"/>
    <p:sldId id="258" r:id="rId5"/>
    <p:sldId id="260" r:id="rId6"/>
    <p:sldId id="261" r:id="rId7"/>
    <p:sldId id="262" r:id="rId8"/>
    <p:sldId id="263" r:id="rId9"/>
    <p:sldId id="265" r:id="rId10"/>
    <p:sldId id="264" r:id="rId11"/>
    <p:sldId id="266" r:id="rId12"/>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931B7A-5A96-385C-DBF7-4608A95CAF74}" v="472" dt="2021-09-29T05:45:37.9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28" autoAdjust="0"/>
    <p:restoredTop sz="94660"/>
  </p:normalViewPr>
  <p:slideViewPr>
    <p:cSldViewPr snapToGrid="0">
      <p:cViewPr varScale="1">
        <p:scale>
          <a:sx n="85" d="100"/>
          <a:sy n="85" d="100"/>
        </p:scale>
        <p:origin x="37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is Taylor" userId="S::ctaylor@farringtons.kent.sch.uk::f6f20823-7d5f-4176-a928-74bb03618d1d" providerId="AD" clId="Web-{F5931B7A-5A96-385C-DBF7-4608A95CAF74}"/>
    <pc:docChg chg="addSld modSld">
      <pc:chgData name="Charis Taylor" userId="S::ctaylor@farringtons.kent.sch.uk::f6f20823-7d5f-4176-a928-74bb03618d1d" providerId="AD" clId="Web-{F5931B7A-5A96-385C-DBF7-4608A95CAF74}" dt="2021-09-29T05:45:40.218" v="403"/>
      <pc:docMkLst>
        <pc:docMk/>
      </pc:docMkLst>
      <pc:sldChg chg="modSp mod modClrScheme chgLayout">
        <pc:chgData name="Charis Taylor" userId="S::ctaylor@farringtons.kent.sch.uk::f6f20823-7d5f-4176-a928-74bb03618d1d" providerId="AD" clId="Web-{F5931B7A-5A96-385C-DBF7-4608A95CAF74}" dt="2021-09-29T05:31:01.065" v="15" actId="20577"/>
        <pc:sldMkLst>
          <pc:docMk/>
          <pc:sldMk cId="1220948248" sldId="260"/>
        </pc:sldMkLst>
        <pc:spChg chg="mod ord">
          <ac:chgData name="Charis Taylor" userId="S::ctaylor@farringtons.kent.sch.uk::f6f20823-7d5f-4176-a928-74bb03618d1d" providerId="AD" clId="Web-{F5931B7A-5A96-385C-DBF7-4608A95CAF74}" dt="2021-09-29T05:30:45.861" v="5" actId="20577"/>
          <ac:spMkLst>
            <pc:docMk/>
            <pc:sldMk cId="1220948248" sldId="260"/>
            <ac:spMk id="2" creationId="{43838A33-2211-440C-B519-501FD74D4CEC}"/>
          </ac:spMkLst>
        </pc:spChg>
        <pc:spChg chg="mod ord">
          <ac:chgData name="Charis Taylor" userId="S::ctaylor@farringtons.kent.sch.uk::f6f20823-7d5f-4176-a928-74bb03618d1d" providerId="AD" clId="Web-{F5931B7A-5A96-385C-DBF7-4608A95CAF74}" dt="2021-09-29T05:31:01.065" v="15" actId="20577"/>
          <ac:spMkLst>
            <pc:docMk/>
            <pc:sldMk cId="1220948248" sldId="260"/>
            <ac:spMk id="3" creationId="{055EA2C3-ADD4-49D2-95FB-9D6155E8826F}"/>
          </ac:spMkLst>
        </pc:spChg>
      </pc:sldChg>
      <pc:sldChg chg="addSp delSp modSp new mod setBg addAnim">
        <pc:chgData name="Charis Taylor" userId="S::ctaylor@farringtons.kent.sch.uk::f6f20823-7d5f-4176-a928-74bb03618d1d" providerId="AD" clId="Web-{F5931B7A-5A96-385C-DBF7-4608A95CAF74}" dt="2021-09-29T05:32:49.228" v="54" actId="14100"/>
        <pc:sldMkLst>
          <pc:docMk/>
          <pc:sldMk cId="2952993457" sldId="261"/>
        </pc:sldMkLst>
        <pc:spChg chg="mod">
          <ac:chgData name="Charis Taylor" userId="S::ctaylor@farringtons.kent.sch.uk::f6f20823-7d5f-4176-a928-74bb03618d1d" providerId="AD" clId="Web-{F5931B7A-5A96-385C-DBF7-4608A95CAF74}" dt="2021-09-29T05:32:36.212" v="51"/>
          <ac:spMkLst>
            <pc:docMk/>
            <pc:sldMk cId="2952993457" sldId="261"/>
            <ac:spMk id="2" creationId="{94FD78AA-7F24-4AEA-A202-D2F6654C2CDC}"/>
          </ac:spMkLst>
        </pc:spChg>
        <pc:spChg chg="mod">
          <ac:chgData name="Charis Taylor" userId="S::ctaylor@farringtons.kent.sch.uk::f6f20823-7d5f-4176-a928-74bb03618d1d" providerId="AD" clId="Web-{F5931B7A-5A96-385C-DBF7-4608A95CAF74}" dt="2021-09-29T05:32:49.228" v="54" actId="14100"/>
          <ac:spMkLst>
            <pc:docMk/>
            <pc:sldMk cId="2952993457" sldId="261"/>
            <ac:spMk id="3" creationId="{AA76A2EC-B273-4792-A689-D468974FA066}"/>
          </ac:spMkLst>
        </pc:spChg>
        <pc:spChg chg="add del">
          <ac:chgData name="Charis Taylor" userId="S::ctaylor@farringtons.kent.sch.uk::f6f20823-7d5f-4176-a928-74bb03618d1d" providerId="AD" clId="Web-{F5931B7A-5A96-385C-DBF7-4608A95CAF74}" dt="2021-09-29T05:32:36.212" v="51"/>
          <ac:spMkLst>
            <pc:docMk/>
            <pc:sldMk cId="2952993457" sldId="261"/>
            <ac:spMk id="9" creationId="{96A35EAA-ED80-4FF1-942C-82B1D483AF60}"/>
          </ac:spMkLst>
        </pc:spChg>
        <pc:spChg chg="add del">
          <ac:chgData name="Charis Taylor" userId="S::ctaylor@farringtons.kent.sch.uk::f6f20823-7d5f-4176-a928-74bb03618d1d" providerId="AD" clId="Web-{F5931B7A-5A96-385C-DBF7-4608A95CAF74}" dt="2021-09-29T05:32:36.212" v="51"/>
          <ac:spMkLst>
            <pc:docMk/>
            <pc:sldMk cId="2952993457" sldId="261"/>
            <ac:spMk id="11" creationId="{D415F49B-3CBC-46CF-AFB5-988852D0479E}"/>
          </ac:spMkLst>
        </pc:spChg>
        <pc:spChg chg="add del">
          <ac:chgData name="Charis Taylor" userId="S::ctaylor@farringtons.kent.sch.uk::f6f20823-7d5f-4176-a928-74bb03618d1d" providerId="AD" clId="Web-{F5931B7A-5A96-385C-DBF7-4608A95CAF74}" dt="2021-09-29T05:32:36.212" v="51"/>
          <ac:spMkLst>
            <pc:docMk/>
            <pc:sldMk cId="2952993457" sldId="261"/>
            <ac:spMk id="13" creationId="{F2B4CD28-604D-4D9D-89A8-12FAC7245F91}"/>
          </ac:spMkLst>
        </pc:spChg>
        <pc:spChg chg="add del">
          <ac:chgData name="Charis Taylor" userId="S::ctaylor@farringtons.kent.sch.uk::f6f20823-7d5f-4176-a928-74bb03618d1d" providerId="AD" clId="Web-{F5931B7A-5A96-385C-DBF7-4608A95CAF74}" dt="2021-09-29T05:32:36.212" v="51"/>
          <ac:spMkLst>
            <pc:docMk/>
            <pc:sldMk cId="2952993457" sldId="261"/>
            <ac:spMk id="15" creationId="{C9AD5DBC-DEC2-48AB-A2B9-164512BEABD2}"/>
          </ac:spMkLst>
        </pc:spChg>
        <pc:spChg chg="add del">
          <ac:chgData name="Charis Taylor" userId="S::ctaylor@farringtons.kent.sch.uk::f6f20823-7d5f-4176-a928-74bb03618d1d" providerId="AD" clId="Web-{F5931B7A-5A96-385C-DBF7-4608A95CAF74}" dt="2021-09-29T05:32:36.212" v="51"/>
          <ac:spMkLst>
            <pc:docMk/>
            <pc:sldMk cId="2952993457" sldId="261"/>
            <ac:spMk id="17" creationId="{9FBE8679-CB21-4876-82EA-4D4D5D4BCD7F}"/>
          </ac:spMkLst>
        </pc:spChg>
        <pc:spChg chg="add">
          <ac:chgData name="Charis Taylor" userId="S::ctaylor@farringtons.kent.sch.uk::f6f20823-7d5f-4176-a928-74bb03618d1d" providerId="AD" clId="Web-{F5931B7A-5A96-385C-DBF7-4608A95CAF74}" dt="2021-09-29T05:32:36.212" v="51"/>
          <ac:spMkLst>
            <pc:docMk/>
            <pc:sldMk cId="2952993457" sldId="261"/>
            <ac:spMk id="22" creationId="{96A35EAA-ED80-4FF1-942C-82B1D483AF60}"/>
          </ac:spMkLst>
        </pc:spChg>
        <pc:spChg chg="add">
          <ac:chgData name="Charis Taylor" userId="S::ctaylor@farringtons.kent.sch.uk::f6f20823-7d5f-4176-a928-74bb03618d1d" providerId="AD" clId="Web-{F5931B7A-5A96-385C-DBF7-4608A95CAF74}" dt="2021-09-29T05:32:36.212" v="51"/>
          <ac:spMkLst>
            <pc:docMk/>
            <pc:sldMk cId="2952993457" sldId="261"/>
            <ac:spMk id="24" creationId="{D415F49B-3CBC-46CF-AFB5-988852D0479E}"/>
          </ac:spMkLst>
        </pc:spChg>
        <pc:spChg chg="add">
          <ac:chgData name="Charis Taylor" userId="S::ctaylor@farringtons.kent.sch.uk::f6f20823-7d5f-4176-a928-74bb03618d1d" providerId="AD" clId="Web-{F5931B7A-5A96-385C-DBF7-4608A95CAF74}" dt="2021-09-29T05:32:36.212" v="51"/>
          <ac:spMkLst>
            <pc:docMk/>
            <pc:sldMk cId="2952993457" sldId="261"/>
            <ac:spMk id="26" creationId="{421117CB-D197-45F3-B441-4AC4D215E71B}"/>
          </ac:spMkLst>
        </pc:spChg>
        <pc:spChg chg="add">
          <ac:chgData name="Charis Taylor" userId="S::ctaylor@farringtons.kent.sch.uk::f6f20823-7d5f-4176-a928-74bb03618d1d" providerId="AD" clId="Web-{F5931B7A-5A96-385C-DBF7-4608A95CAF74}" dt="2021-09-29T05:32:36.212" v="51"/>
          <ac:spMkLst>
            <pc:docMk/>
            <pc:sldMk cId="2952993457" sldId="261"/>
            <ac:spMk id="28" creationId="{F778232E-C75B-4B3C-9201-81C0775715EF}"/>
          </ac:spMkLst>
        </pc:spChg>
        <pc:spChg chg="add">
          <ac:chgData name="Charis Taylor" userId="S::ctaylor@farringtons.kent.sch.uk::f6f20823-7d5f-4176-a928-74bb03618d1d" providerId="AD" clId="Web-{F5931B7A-5A96-385C-DBF7-4608A95CAF74}" dt="2021-09-29T05:32:36.212" v="51"/>
          <ac:spMkLst>
            <pc:docMk/>
            <pc:sldMk cId="2952993457" sldId="261"/>
            <ac:spMk id="30" creationId="{FB69A980-D397-4383-991D-6DC2FB1C3CC6}"/>
          </ac:spMkLst>
        </pc:spChg>
        <pc:spChg chg="add">
          <ac:chgData name="Charis Taylor" userId="S::ctaylor@farringtons.kent.sch.uk::f6f20823-7d5f-4176-a928-74bb03618d1d" providerId="AD" clId="Web-{F5931B7A-5A96-385C-DBF7-4608A95CAF74}" dt="2021-09-29T05:32:36.212" v="51"/>
          <ac:spMkLst>
            <pc:docMk/>
            <pc:sldMk cId="2952993457" sldId="261"/>
            <ac:spMk id="32" creationId="{F6AFF5CE-B67C-4572-A244-872A4D90EB4C}"/>
          </ac:spMkLst>
        </pc:spChg>
        <pc:spChg chg="add">
          <ac:chgData name="Charis Taylor" userId="S::ctaylor@farringtons.kent.sch.uk::f6f20823-7d5f-4176-a928-74bb03618d1d" providerId="AD" clId="Web-{F5931B7A-5A96-385C-DBF7-4608A95CAF74}" dt="2021-09-29T05:32:36.212" v="51"/>
          <ac:spMkLst>
            <pc:docMk/>
            <pc:sldMk cId="2952993457" sldId="261"/>
            <ac:spMk id="34" creationId="{365ECCD1-CF5E-4EE6-837B-F9A6958B1B81}"/>
          </ac:spMkLst>
        </pc:spChg>
        <pc:picChg chg="add mod">
          <ac:chgData name="Charis Taylor" userId="S::ctaylor@farringtons.kent.sch.uk::f6f20823-7d5f-4176-a928-74bb03618d1d" providerId="AD" clId="Web-{F5931B7A-5A96-385C-DBF7-4608A95CAF74}" dt="2021-09-29T05:32:36.212" v="51"/>
          <ac:picMkLst>
            <pc:docMk/>
            <pc:sldMk cId="2952993457" sldId="261"/>
            <ac:picMk id="5" creationId="{2EB87435-F2DF-4CFB-8C2D-DB25016F8739}"/>
          </ac:picMkLst>
        </pc:picChg>
      </pc:sldChg>
      <pc:sldChg chg="addSp modSp new">
        <pc:chgData name="Charis Taylor" userId="S::ctaylor@farringtons.kent.sch.uk::f6f20823-7d5f-4176-a928-74bb03618d1d" providerId="AD" clId="Web-{F5931B7A-5A96-385C-DBF7-4608A95CAF74}" dt="2021-09-29T05:38:15.949" v="214"/>
        <pc:sldMkLst>
          <pc:docMk/>
          <pc:sldMk cId="1079122715" sldId="262"/>
        </pc:sldMkLst>
        <pc:spChg chg="mod">
          <ac:chgData name="Charis Taylor" userId="S::ctaylor@farringtons.kent.sch.uk::f6f20823-7d5f-4176-a928-74bb03618d1d" providerId="AD" clId="Web-{F5931B7A-5A96-385C-DBF7-4608A95CAF74}" dt="2021-09-29T05:33:45.686" v="63" actId="20577"/>
          <ac:spMkLst>
            <pc:docMk/>
            <pc:sldMk cId="1079122715" sldId="262"/>
            <ac:spMk id="2" creationId="{BD6924FD-E85E-4889-80C7-1FF300D3657E}"/>
          </ac:spMkLst>
        </pc:spChg>
        <pc:spChg chg="mod">
          <ac:chgData name="Charis Taylor" userId="S::ctaylor@farringtons.kent.sch.uk::f6f20823-7d5f-4176-a928-74bb03618d1d" providerId="AD" clId="Web-{F5931B7A-5A96-385C-DBF7-4608A95CAF74}" dt="2021-09-29T05:35:33.698" v="138"/>
          <ac:spMkLst>
            <pc:docMk/>
            <pc:sldMk cId="1079122715" sldId="262"/>
            <ac:spMk id="3" creationId="{497584FD-0166-4529-91ED-01BB7B8DA2C4}"/>
          </ac:spMkLst>
        </pc:spChg>
        <pc:spChg chg="add mod">
          <ac:chgData name="Charis Taylor" userId="S::ctaylor@farringtons.kent.sch.uk::f6f20823-7d5f-4176-a928-74bb03618d1d" providerId="AD" clId="Web-{F5931B7A-5A96-385C-DBF7-4608A95CAF74}" dt="2021-09-29T05:38:15.949" v="214"/>
          <ac:spMkLst>
            <pc:docMk/>
            <pc:sldMk cId="1079122715" sldId="262"/>
            <ac:spMk id="4" creationId="{BE5C4071-3EEE-419A-9BFF-03AF6B737E68}"/>
          </ac:spMkLst>
        </pc:spChg>
      </pc:sldChg>
      <pc:sldChg chg="addSp modSp new mod setBg">
        <pc:chgData name="Charis Taylor" userId="S::ctaylor@farringtons.kent.sch.uk::f6f20823-7d5f-4176-a928-74bb03618d1d" providerId="AD" clId="Web-{F5931B7A-5A96-385C-DBF7-4608A95CAF74}" dt="2021-09-29T05:40:12.114" v="292"/>
        <pc:sldMkLst>
          <pc:docMk/>
          <pc:sldMk cId="3130400741" sldId="263"/>
        </pc:sldMkLst>
        <pc:spChg chg="mod">
          <ac:chgData name="Charis Taylor" userId="S::ctaylor@farringtons.kent.sch.uk::f6f20823-7d5f-4176-a928-74bb03618d1d" providerId="AD" clId="Web-{F5931B7A-5A96-385C-DBF7-4608A95CAF74}" dt="2021-09-29T05:40:12.114" v="292"/>
          <ac:spMkLst>
            <pc:docMk/>
            <pc:sldMk cId="3130400741" sldId="263"/>
            <ac:spMk id="2" creationId="{E32BC0DA-29B3-4367-AB6A-76469DC7C5EC}"/>
          </ac:spMkLst>
        </pc:spChg>
        <pc:spChg chg="mod">
          <ac:chgData name="Charis Taylor" userId="S::ctaylor@farringtons.kent.sch.uk::f6f20823-7d5f-4176-a928-74bb03618d1d" providerId="AD" clId="Web-{F5931B7A-5A96-385C-DBF7-4608A95CAF74}" dt="2021-09-29T05:40:12.114" v="292"/>
          <ac:spMkLst>
            <pc:docMk/>
            <pc:sldMk cId="3130400741" sldId="263"/>
            <ac:spMk id="3" creationId="{30B3B443-7067-4462-966D-0F02068BCDD4}"/>
          </ac:spMkLst>
        </pc:spChg>
        <pc:spChg chg="add">
          <ac:chgData name="Charis Taylor" userId="S::ctaylor@farringtons.kent.sch.uk::f6f20823-7d5f-4176-a928-74bb03618d1d" providerId="AD" clId="Web-{F5931B7A-5A96-385C-DBF7-4608A95CAF74}" dt="2021-09-29T05:40:12.114" v="292"/>
          <ac:spMkLst>
            <pc:docMk/>
            <pc:sldMk cId="3130400741" sldId="263"/>
            <ac:spMk id="9" creationId="{E7B74E81-276A-4BF8-9D74-BF6C44B2E424}"/>
          </ac:spMkLst>
        </pc:spChg>
        <pc:spChg chg="add">
          <ac:chgData name="Charis Taylor" userId="S::ctaylor@farringtons.kent.sch.uk::f6f20823-7d5f-4176-a928-74bb03618d1d" providerId="AD" clId="Web-{F5931B7A-5A96-385C-DBF7-4608A95CAF74}" dt="2021-09-29T05:40:12.114" v="292"/>
          <ac:spMkLst>
            <pc:docMk/>
            <pc:sldMk cId="3130400741" sldId="263"/>
            <ac:spMk id="11" creationId="{19C537B0-73BE-41E7-8BD7-CC603DD2BE4E}"/>
          </ac:spMkLst>
        </pc:spChg>
        <pc:spChg chg="add">
          <ac:chgData name="Charis Taylor" userId="S::ctaylor@farringtons.kent.sch.uk::f6f20823-7d5f-4176-a928-74bb03618d1d" providerId="AD" clId="Web-{F5931B7A-5A96-385C-DBF7-4608A95CAF74}" dt="2021-09-29T05:40:12.114" v="292"/>
          <ac:spMkLst>
            <pc:docMk/>
            <pc:sldMk cId="3130400741" sldId="263"/>
            <ac:spMk id="13" creationId="{5757CFF1-20F6-4EF6-83FA-264F652F45B9}"/>
          </ac:spMkLst>
        </pc:spChg>
        <pc:spChg chg="add">
          <ac:chgData name="Charis Taylor" userId="S::ctaylor@farringtons.kent.sch.uk::f6f20823-7d5f-4176-a928-74bb03618d1d" providerId="AD" clId="Web-{F5931B7A-5A96-385C-DBF7-4608A95CAF74}" dt="2021-09-29T05:40:12.114" v="292"/>
          <ac:spMkLst>
            <pc:docMk/>
            <pc:sldMk cId="3130400741" sldId="263"/>
            <ac:spMk id="15" creationId="{06A9A420-EBC2-475A-B5F6-1915095B1EB6}"/>
          </ac:spMkLst>
        </pc:spChg>
        <pc:spChg chg="add">
          <ac:chgData name="Charis Taylor" userId="S::ctaylor@farringtons.kent.sch.uk::f6f20823-7d5f-4176-a928-74bb03618d1d" providerId="AD" clId="Web-{F5931B7A-5A96-385C-DBF7-4608A95CAF74}" dt="2021-09-29T05:40:12.114" v="292"/>
          <ac:spMkLst>
            <pc:docMk/>
            <pc:sldMk cId="3130400741" sldId="263"/>
            <ac:spMk id="17" creationId="{23E32A87-27EB-4E8C-A286-AC27F2A1424A}"/>
          </ac:spMkLst>
        </pc:spChg>
        <pc:picChg chg="add">
          <ac:chgData name="Charis Taylor" userId="S::ctaylor@farringtons.kent.sch.uk::f6f20823-7d5f-4176-a928-74bb03618d1d" providerId="AD" clId="Web-{F5931B7A-5A96-385C-DBF7-4608A95CAF74}" dt="2021-09-29T05:40:12.114" v="292"/>
          <ac:picMkLst>
            <pc:docMk/>
            <pc:sldMk cId="3130400741" sldId="263"/>
            <ac:picMk id="5" creationId="{A9EA8712-C755-479F-A638-9DBC40F7267A}"/>
          </ac:picMkLst>
        </pc:picChg>
      </pc:sldChg>
      <pc:sldChg chg="addSp modSp new mod setBg">
        <pc:chgData name="Charis Taylor" userId="S::ctaylor@farringtons.kent.sch.uk::f6f20823-7d5f-4176-a928-74bb03618d1d" providerId="AD" clId="Web-{F5931B7A-5A96-385C-DBF7-4608A95CAF74}" dt="2021-09-29T05:45:40.218" v="403"/>
        <pc:sldMkLst>
          <pc:docMk/>
          <pc:sldMk cId="2377406867" sldId="264"/>
        </pc:sldMkLst>
        <pc:spChg chg="mod">
          <ac:chgData name="Charis Taylor" userId="S::ctaylor@farringtons.kent.sch.uk::f6f20823-7d5f-4176-a928-74bb03618d1d" providerId="AD" clId="Web-{F5931B7A-5A96-385C-DBF7-4608A95CAF74}" dt="2021-09-29T05:45:40.218" v="403"/>
          <ac:spMkLst>
            <pc:docMk/>
            <pc:sldMk cId="2377406867" sldId="264"/>
            <ac:spMk id="2" creationId="{2DDC4168-1A89-4B5C-BCBE-498D2D48DBDA}"/>
          </ac:spMkLst>
        </pc:spChg>
        <pc:spChg chg="mod ord">
          <ac:chgData name="Charis Taylor" userId="S::ctaylor@farringtons.kent.sch.uk::f6f20823-7d5f-4176-a928-74bb03618d1d" providerId="AD" clId="Web-{F5931B7A-5A96-385C-DBF7-4608A95CAF74}" dt="2021-09-29T05:45:40.218" v="403"/>
          <ac:spMkLst>
            <pc:docMk/>
            <pc:sldMk cId="2377406867" sldId="264"/>
            <ac:spMk id="3" creationId="{26087E00-6CC0-40CB-8493-60E98928FC2B}"/>
          </ac:spMkLst>
        </pc:spChg>
        <pc:spChg chg="add">
          <ac:chgData name="Charis Taylor" userId="S::ctaylor@farringtons.kent.sch.uk::f6f20823-7d5f-4176-a928-74bb03618d1d" providerId="AD" clId="Web-{F5931B7A-5A96-385C-DBF7-4608A95CAF74}" dt="2021-09-29T05:45:40.218" v="403"/>
          <ac:spMkLst>
            <pc:docMk/>
            <pc:sldMk cId="2377406867" sldId="264"/>
            <ac:spMk id="10" creationId="{B20DF01A-DAD0-4D16-BEDE-ED085CCC3B73}"/>
          </ac:spMkLst>
        </pc:spChg>
        <pc:spChg chg="add">
          <ac:chgData name="Charis Taylor" userId="S::ctaylor@farringtons.kent.sch.uk::f6f20823-7d5f-4176-a928-74bb03618d1d" providerId="AD" clId="Web-{F5931B7A-5A96-385C-DBF7-4608A95CAF74}" dt="2021-09-29T05:45:40.218" v="403"/>
          <ac:spMkLst>
            <pc:docMk/>
            <pc:sldMk cId="2377406867" sldId="264"/>
            <ac:spMk id="12" creationId="{B2B5C7F1-27D2-4548-B87E-85A33E3668A0}"/>
          </ac:spMkLst>
        </pc:spChg>
        <pc:spChg chg="add">
          <ac:chgData name="Charis Taylor" userId="S::ctaylor@farringtons.kent.sch.uk::f6f20823-7d5f-4176-a928-74bb03618d1d" providerId="AD" clId="Web-{F5931B7A-5A96-385C-DBF7-4608A95CAF74}" dt="2021-09-29T05:45:40.218" v="403"/>
          <ac:spMkLst>
            <pc:docMk/>
            <pc:sldMk cId="2377406867" sldId="264"/>
            <ac:spMk id="14" creationId="{3ADE783A-5990-4FBC-B78E-709A9A070709}"/>
          </ac:spMkLst>
        </pc:spChg>
        <pc:picChg chg="add mod">
          <ac:chgData name="Charis Taylor" userId="S::ctaylor@farringtons.kent.sch.uk::f6f20823-7d5f-4176-a928-74bb03618d1d" providerId="AD" clId="Web-{F5931B7A-5A96-385C-DBF7-4608A95CAF74}" dt="2021-09-29T05:45:40.218" v="403"/>
          <ac:picMkLst>
            <pc:docMk/>
            <pc:sldMk cId="2377406867" sldId="264"/>
            <ac:picMk id="4" creationId="{66454130-12E2-47CA-BE3B-6D1A498E8288}"/>
          </ac:picMkLst>
        </pc:picChg>
        <pc:picChg chg="add mod">
          <ac:chgData name="Charis Taylor" userId="S::ctaylor@farringtons.kent.sch.uk::f6f20823-7d5f-4176-a928-74bb03618d1d" providerId="AD" clId="Web-{F5931B7A-5A96-385C-DBF7-4608A95CAF74}" dt="2021-09-29T05:45:40.218" v="403"/>
          <ac:picMkLst>
            <pc:docMk/>
            <pc:sldMk cId="2377406867" sldId="264"/>
            <ac:picMk id="5" creationId="{796C7C47-9348-4700-9608-D48442FBB89A}"/>
          </ac:picMkLst>
        </pc:picChg>
      </pc:sldChg>
    </pc:docChg>
  </pc:docChgLst>
  <pc:docChgLst>
    <pc:chgData clId="Web-{D28E190C-BBCF-4E71-8D89-0082FCEB77C6}"/>
    <pc:docChg chg="modSld">
      <pc:chgData name="" userId="" providerId="" clId="Web-{D28E190C-BBCF-4E71-8D89-0082FCEB77C6}" dt="2021-09-26T08:29:02.144" v="1" actId="20577"/>
      <pc:docMkLst>
        <pc:docMk/>
      </pc:docMkLst>
      <pc:sldChg chg="modSp">
        <pc:chgData name="" userId="" providerId="" clId="Web-{D28E190C-BBCF-4E71-8D89-0082FCEB77C6}" dt="2021-09-26T08:29:02.144" v="1" actId="20577"/>
        <pc:sldMkLst>
          <pc:docMk/>
          <pc:sldMk cId="109857222" sldId="256"/>
        </pc:sldMkLst>
        <pc:spChg chg="mod">
          <ac:chgData name="" userId="" providerId="" clId="Web-{D28E190C-BBCF-4E71-8D89-0082FCEB77C6}" dt="2021-09-26T08:29:02.144" v="1" actId="20577"/>
          <ac:spMkLst>
            <pc:docMk/>
            <pc:sldMk cId="109857222" sldId="256"/>
            <ac:spMk id="2" creationId="{00000000-0000-0000-0000-000000000000}"/>
          </ac:spMkLst>
        </pc:spChg>
      </pc:sldChg>
    </pc:docChg>
  </pc:docChgLst>
  <pc:docChgLst>
    <pc:chgData name="Charis Taylor" userId="f6f20823-7d5f-4176-a928-74bb03618d1d" providerId="ADAL" clId="{A0E1ACEA-0B72-49F9-A7B5-81F0D837ED0A}"/>
    <pc:docChg chg="undo modSld">
      <pc:chgData name="Charis Taylor" userId="f6f20823-7d5f-4176-a928-74bb03618d1d" providerId="ADAL" clId="{A0E1ACEA-0B72-49F9-A7B5-81F0D837ED0A}" dt="2021-09-27T06:53:04.174" v="74" actId="404"/>
      <pc:docMkLst>
        <pc:docMk/>
      </pc:docMkLst>
      <pc:sldChg chg="modSp">
        <pc:chgData name="Charis Taylor" userId="f6f20823-7d5f-4176-a928-74bb03618d1d" providerId="ADAL" clId="{A0E1ACEA-0B72-49F9-A7B5-81F0D837ED0A}" dt="2021-09-27T06:53:04.174" v="74" actId="404"/>
        <pc:sldMkLst>
          <pc:docMk/>
          <pc:sldMk cId="3712038391" sldId="257"/>
        </pc:sldMkLst>
        <pc:graphicFrameChg chg="modGraphic">
          <ac:chgData name="Charis Taylor" userId="f6f20823-7d5f-4176-a928-74bb03618d1d" providerId="ADAL" clId="{A0E1ACEA-0B72-49F9-A7B5-81F0D837ED0A}" dt="2021-09-27T06:53:04.174" v="74" actId="404"/>
          <ac:graphicFrameMkLst>
            <pc:docMk/>
            <pc:sldMk cId="3712038391" sldId="257"/>
            <ac:graphicFrameMk id="5" creationId="{1A79EB9B-9AE2-4CAB-89AB-AB2AAFC578D0}"/>
          </ac:graphicFrameMkLst>
        </pc:graphicFrameChg>
      </pc:sldChg>
      <pc:sldChg chg="modSp">
        <pc:chgData name="Charis Taylor" userId="f6f20823-7d5f-4176-a928-74bb03618d1d" providerId="ADAL" clId="{A0E1ACEA-0B72-49F9-A7B5-81F0D837ED0A}" dt="2021-09-27T06:52:08.857" v="67" actId="114"/>
        <pc:sldMkLst>
          <pc:docMk/>
          <pc:sldMk cId="2372197919" sldId="259"/>
        </pc:sldMkLst>
        <pc:spChg chg="mod">
          <ac:chgData name="Charis Taylor" userId="f6f20823-7d5f-4176-a928-74bb03618d1d" providerId="ADAL" clId="{A0E1ACEA-0B72-49F9-A7B5-81F0D837ED0A}" dt="2021-09-27T06:52:08.857" v="67" actId="114"/>
          <ac:spMkLst>
            <pc:docMk/>
            <pc:sldMk cId="2372197919" sldId="259"/>
            <ac:spMk id="3" creationId="{D544DBDA-0BF8-4625-B6A1-A5E189DAD25E}"/>
          </ac:spMkLst>
        </pc:spChg>
      </pc:sldChg>
    </pc:docChg>
  </pc:docChgLst>
  <pc:docChgLst>
    <pc:chgData clId="Web-{F5931B7A-5A96-385C-DBF7-4608A95CAF74}"/>
    <pc:docChg chg="addSld">
      <pc:chgData name="" userId="" providerId="" clId="Web-{F5931B7A-5A96-385C-DBF7-4608A95CAF74}" dt="2021-09-29T05:30:27.782" v="0"/>
      <pc:docMkLst>
        <pc:docMk/>
      </pc:docMkLst>
      <pc:sldChg chg="new">
        <pc:chgData name="" userId="" providerId="" clId="Web-{F5931B7A-5A96-385C-DBF7-4608A95CAF74}" dt="2021-09-29T05:30:27.782" v="0"/>
        <pc:sldMkLst>
          <pc:docMk/>
          <pc:sldMk cId="1220948248" sldId="260"/>
        </pc:sldMkLst>
      </pc:sldChg>
    </pc:docChg>
  </pc:docChgLst>
  <pc:docChgLst>
    <pc:chgData name="Charis Taylor" userId="S::ctaylor@farringtons.kent.sch.uk::f6f20823-7d5f-4176-a928-74bb03618d1d" providerId="AD" clId="Web-{D28E190C-BBCF-4E71-8D89-0082FCEB77C6}"/>
    <pc:docChg chg="addSld modSld addMainMaster delMainMaster">
      <pc:chgData name="Charis Taylor" userId="S::ctaylor@farringtons.kent.sch.uk::f6f20823-7d5f-4176-a928-74bb03618d1d" providerId="AD" clId="Web-{D28E190C-BBCF-4E71-8D89-0082FCEB77C6}" dt="2021-09-26T09:02:04.454" v="170" actId="20577"/>
      <pc:docMkLst>
        <pc:docMk/>
      </pc:docMkLst>
      <pc:sldChg chg="addSp modSp mod setBg modClrScheme chgLayout">
        <pc:chgData name="Charis Taylor" userId="S::ctaylor@farringtons.kent.sch.uk::f6f20823-7d5f-4176-a928-74bb03618d1d" providerId="AD" clId="Web-{D28E190C-BBCF-4E71-8D89-0082FCEB77C6}" dt="2021-09-26T08:29:55.130" v="20" actId="20577"/>
        <pc:sldMkLst>
          <pc:docMk/>
          <pc:sldMk cId="109857222" sldId="256"/>
        </pc:sldMkLst>
        <pc:spChg chg="mod">
          <ac:chgData name="Charis Taylor" userId="S::ctaylor@farringtons.kent.sch.uk::f6f20823-7d5f-4176-a928-74bb03618d1d" providerId="AD" clId="Web-{D28E190C-BBCF-4E71-8D89-0082FCEB77C6}" dt="2021-09-26T08:29:46.051" v="14" actId="20577"/>
          <ac:spMkLst>
            <pc:docMk/>
            <pc:sldMk cId="109857222" sldId="256"/>
            <ac:spMk id="2" creationId="{00000000-0000-0000-0000-000000000000}"/>
          </ac:spMkLst>
        </pc:spChg>
        <pc:spChg chg="mod">
          <ac:chgData name="Charis Taylor" userId="S::ctaylor@farringtons.kent.sch.uk::f6f20823-7d5f-4176-a928-74bb03618d1d" providerId="AD" clId="Web-{D28E190C-BBCF-4E71-8D89-0082FCEB77C6}" dt="2021-09-26T08:29:55.130" v="20" actId="20577"/>
          <ac:spMkLst>
            <pc:docMk/>
            <pc:sldMk cId="109857222" sldId="256"/>
            <ac:spMk id="3" creationId="{00000000-0000-0000-0000-000000000000}"/>
          </ac:spMkLst>
        </pc:spChg>
        <pc:spChg chg="add">
          <ac:chgData name="Charis Taylor" userId="S::ctaylor@farringtons.kent.sch.uk::f6f20823-7d5f-4176-a928-74bb03618d1d" providerId="AD" clId="Web-{D28E190C-BBCF-4E71-8D89-0082FCEB77C6}" dt="2021-09-26T08:29:22.863" v="4"/>
          <ac:spMkLst>
            <pc:docMk/>
            <pc:sldMk cId="109857222" sldId="256"/>
            <ac:spMk id="8" creationId="{783E542C-76A9-4825-AD09-F15DAFDD4878}"/>
          </ac:spMkLst>
        </pc:spChg>
        <pc:spChg chg="add">
          <ac:chgData name="Charis Taylor" userId="S::ctaylor@farringtons.kent.sch.uk::f6f20823-7d5f-4176-a928-74bb03618d1d" providerId="AD" clId="Web-{D28E190C-BBCF-4E71-8D89-0082FCEB77C6}" dt="2021-09-26T08:29:22.863" v="4"/>
          <ac:spMkLst>
            <pc:docMk/>
            <pc:sldMk cId="109857222" sldId="256"/>
            <ac:spMk id="10" creationId="{B4884F9F-22C0-46E3-9671-1700FFC86408}"/>
          </ac:spMkLst>
        </pc:spChg>
        <pc:spChg chg="add">
          <ac:chgData name="Charis Taylor" userId="S::ctaylor@farringtons.kent.sch.uk::f6f20823-7d5f-4176-a928-74bb03618d1d" providerId="AD" clId="Web-{D28E190C-BBCF-4E71-8D89-0082FCEB77C6}" dt="2021-09-26T08:29:22.863" v="4"/>
          <ac:spMkLst>
            <pc:docMk/>
            <pc:sldMk cId="109857222" sldId="256"/>
            <ac:spMk id="12" creationId="{C2E723EF-5906-4149-8079-A84E32808929}"/>
          </ac:spMkLst>
        </pc:spChg>
        <pc:spChg chg="add">
          <ac:chgData name="Charis Taylor" userId="S::ctaylor@farringtons.kent.sch.uk::f6f20823-7d5f-4176-a928-74bb03618d1d" providerId="AD" clId="Web-{D28E190C-BBCF-4E71-8D89-0082FCEB77C6}" dt="2021-09-26T08:29:22.863" v="4"/>
          <ac:spMkLst>
            <pc:docMk/>
            <pc:sldMk cId="109857222" sldId="256"/>
            <ac:spMk id="14" creationId="{1F5CAC00-A1BB-444C-BD9B-10D47F6583F8}"/>
          </ac:spMkLst>
        </pc:spChg>
        <pc:spChg chg="add">
          <ac:chgData name="Charis Taylor" userId="S::ctaylor@farringtons.kent.sch.uk::f6f20823-7d5f-4176-a928-74bb03618d1d" providerId="AD" clId="Web-{D28E190C-BBCF-4E71-8D89-0082FCEB77C6}" dt="2021-09-26T08:29:22.863" v="4"/>
          <ac:spMkLst>
            <pc:docMk/>
            <pc:sldMk cId="109857222" sldId="256"/>
            <ac:spMk id="16" creationId="{22247C82-F668-423F-99CD-1037E6EDA665}"/>
          </ac:spMkLst>
        </pc:spChg>
      </pc:sldChg>
      <pc:sldChg chg="addSp delSp modSp new mod setBg">
        <pc:chgData name="Charis Taylor" userId="S::ctaylor@farringtons.kent.sch.uk::f6f20823-7d5f-4176-a928-74bb03618d1d" providerId="AD" clId="Web-{D28E190C-BBCF-4E71-8D89-0082FCEB77C6}" dt="2021-09-26T08:33:31.494" v="119" actId="1076"/>
        <pc:sldMkLst>
          <pc:docMk/>
          <pc:sldMk cId="3712038391" sldId="257"/>
        </pc:sldMkLst>
        <pc:spChg chg="mod">
          <ac:chgData name="Charis Taylor" userId="S::ctaylor@farringtons.kent.sch.uk::f6f20823-7d5f-4176-a928-74bb03618d1d" providerId="AD" clId="Web-{D28E190C-BBCF-4E71-8D89-0082FCEB77C6}" dt="2021-09-26T08:33:26.337" v="118" actId="1076"/>
          <ac:spMkLst>
            <pc:docMk/>
            <pc:sldMk cId="3712038391" sldId="257"/>
            <ac:spMk id="2" creationId="{DC74FD68-0FBB-4305-AB98-A50F08241CE6}"/>
          </ac:spMkLst>
        </pc:spChg>
        <pc:spChg chg="del">
          <ac:chgData name="Charis Taylor" userId="S::ctaylor@farringtons.kent.sch.uk::f6f20823-7d5f-4176-a928-74bb03618d1d" providerId="AD" clId="Web-{D28E190C-BBCF-4E71-8D89-0082FCEB77C6}" dt="2021-09-26T08:31:57.757" v="36"/>
          <ac:spMkLst>
            <pc:docMk/>
            <pc:sldMk cId="3712038391" sldId="257"/>
            <ac:spMk id="3" creationId="{251C5464-131E-4588-93DF-98DFA6B90E32}"/>
          </ac:spMkLst>
        </pc:spChg>
        <pc:spChg chg="add">
          <ac:chgData name="Charis Taylor" userId="S::ctaylor@farringtons.kent.sch.uk::f6f20823-7d5f-4176-a928-74bb03618d1d" providerId="AD" clId="Web-{D28E190C-BBCF-4E71-8D89-0082FCEB77C6}" dt="2021-09-26T08:32:27.492" v="64"/>
          <ac:spMkLst>
            <pc:docMk/>
            <pc:sldMk cId="3712038391" sldId="257"/>
            <ac:spMk id="10" creationId="{AD30EFE3-9611-4841-9BC3-E51D7A359650}"/>
          </ac:spMkLst>
        </pc:spChg>
        <pc:graphicFrameChg chg="add mod ord modGraphic">
          <ac:chgData name="Charis Taylor" userId="S::ctaylor@farringtons.kent.sch.uk::f6f20823-7d5f-4176-a928-74bb03618d1d" providerId="AD" clId="Web-{D28E190C-BBCF-4E71-8D89-0082FCEB77C6}" dt="2021-09-26T08:33:31.494" v="119" actId="1076"/>
          <ac:graphicFrameMkLst>
            <pc:docMk/>
            <pc:sldMk cId="3712038391" sldId="257"/>
            <ac:graphicFrameMk id="5" creationId="{1A79EB9B-9AE2-4CAB-89AB-AB2AAFC578D0}"/>
          </ac:graphicFrameMkLst>
        </pc:graphicFrameChg>
      </pc:sldChg>
      <pc:sldChg chg="new">
        <pc:chgData name="Charis Taylor" userId="S::ctaylor@farringtons.kent.sch.uk::f6f20823-7d5f-4176-a928-74bb03618d1d" providerId="AD" clId="Web-{D28E190C-BBCF-4E71-8D89-0082FCEB77C6}" dt="2021-09-26T08:33:38.806" v="120"/>
        <pc:sldMkLst>
          <pc:docMk/>
          <pc:sldMk cId="557855343" sldId="258"/>
        </pc:sldMkLst>
      </pc:sldChg>
      <pc:sldChg chg="modSp new">
        <pc:chgData name="Charis Taylor" userId="S::ctaylor@farringtons.kent.sch.uk::f6f20823-7d5f-4176-a928-74bb03618d1d" providerId="AD" clId="Web-{D28E190C-BBCF-4E71-8D89-0082FCEB77C6}" dt="2021-09-26T09:02:04.454" v="170" actId="20577"/>
        <pc:sldMkLst>
          <pc:docMk/>
          <pc:sldMk cId="2372197919" sldId="259"/>
        </pc:sldMkLst>
        <pc:spChg chg="mod">
          <ac:chgData name="Charis Taylor" userId="S::ctaylor@farringtons.kent.sch.uk::f6f20823-7d5f-4176-a928-74bb03618d1d" providerId="AD" clId="Web-{D28E190C-BBCF-4E71-8D89-0082FCEB77C6}" dt="2021-09-26T09:00:46.577" v="128" actId="20577"/>
          <ac:spMkLst>
            <pc:docMk/>
            <pc:sldMk cId="2372197919" sldId="259"/>
            <ac:spMk id="2" creationId="{2C40F607-BA28-4E66-988C-4BD23A394806}"/>
          </ac:spMkLst>
        </pc:spChg>
        <pc:spChg chg="mod">
          <ac:chgData name="Charis Taylor" userId="S::ctaylor@farringtons.kent.sch.uk::f6f20823-7d5f-4176-a928-74bb03618d1d" providerId="AD" clId="Web-{D28E190C-BBCF-4E71-8D89-0082FCEB77C6}" dt="2021-09-26T09:02:04.454" v="170" actId="20577"/>
          <ac:spMkLst>
            <pc:docMk/>
            <pc:sldMk cId="2372197919" sldId="259"/>
            <ac:spMk id="3" creationId="{D544DBDA-0BF8-4625-B6A1-A5E189DAD25E}"/>
          </ac:spMkLst>
        </pc:spChg>
      </pc:sldChg>
      <pc:sldMasterChg chg="del delSldLayout">
        <pc:chgData name="Charis Taylor" userId="S::ctaylor@farringtons.kent.sch.uk::f6f20823-7d5f-4176-a928-74bb03618d1d" providerId="AD" clId="Web-{D28E190C-BBCF-4E71-8D89-0082FCEB77C6}" dt="2021-09-26T08:29:22.863" v="4"/>
        <pc:sldMasterMkLst>
          <pc:docMk/>
          <pc:sldMasterMk cId="2460954070" sldId="2147483660"/>
        </pc:sldMasterMkLst>
        <pc:sldLayoutChg chg="del">
          <pc:chgData name="Charis Taylor" userId="S::ctaylor@farringtons.kent.sch.uk::f6f20823-7d5f-4176-a928-74bb03618d1d" providerId="AD" clId="Web-{D28E190C-BBCF-4E71-8D89-0082FCEB77C6}" dt="2021-09-26T08:29:22.863" v="4"/>
          <pc:sldLayoutMkLst>
            <pc:docMk/>
            <pc:sldMasterMk cId="2460954070" sldId="2147483660"/>
            <pc:sldLayoutMk cId="2385387890" sldId="2147483661"/>
          </pc:sldLayoutMkLst>
        </pc:sldLayoutChg>
        <pc:sldLayoutChg chg="del">
          <pc:chgData name="Charis Taylor" userId="S::ctaylor@farringtons.kent.sch.uk::f6f20823-7d5f-4176-a928-74bb03618d1d" providerId="AD" clId="Web-{D28E190C-BBCF-4E71-8D89-0082FCEB77C6}" dt="2021-09-26T08:29:22.863" v="4"/>
          <pc:sldLayoutMkLst>
            <pc:docMk/>
            <pc:sldMasterMk cId="2460954070" sldId="2147483660"/>
            <pc:sldLayoutMk cId="949138452" sldId="2147483662"/>
          </pc:sldLayoutMkLst>
        </pc:sldLayoutChg>
        <pc:sldLayoutChg chg="del">
          <pc:chgData name="Charis Taylor" userId="S::ctaylor@farringtons.kent.sch.uk::f6f20823-7d5f-4176-a928-74bb03618d1d" providerId="AD" clId="Web-{D28E190C-BBCF-4E71-8D89-0082FCEB77C6}" dt="2021-09-26T08:29:22.863" v="4"/>
          <pc:sldLayoutMkLst>
            <pc:docMk/>
            <pc:sldMasterMk cId="2460954070" sldId="2147483660"/>
            <pc:sldLayoutMk cId="2591524520" sldId="2147483663"/>
          </pc:sldLayoutMkLst>
        </pc:sldLayoutChg>
        <pc:sldLayoutChg chg="del">
          <pc:chgData name="Charis Taylor" userId="S::ctaylor@farringtons.kent.sch.uk::f6f20823-7d5f-4176-a928-74bb03618d1d" providerId="AD" clId="Web-{D28E190C-BBCF-4E71-8D89-0082FCEB77C6}" dt="2021-09-26T08:29:22.863" v="4"/>
          <pc:sldLayoutMkLst>
            <pc:docMk/>
            <pc:sldMasterMk cId="2460954070" sldId="2147483660"/>
            <pc:sldLayoutMk cId="1203092039" sldId="2147483664"/>
          </pc:sldLayoutMkLst>
        </pc:sldLayoutChg>
        <pc:sldLayoutChg chg="del">
          <pc:chgData name="Charis Taylor" userId="S::ctaylor@farringtons.kent.sch.uk::f6f20823-7d5f-4176-a928-74bb03618d1d" providerId="AD" clId="Web-{D28E190C-BBCF-4E71-8D89-0082FCEB77C6}" dt="2021-09-26T08:29:22.863" v="4"/>
          <pc:sldLayoutMkLst>
            <pc:docMk/>
            <pc:sldMasterMk cId="2460954070" sldId="2147483660"/>
            <pc:sldLayoutMk cId="3733172339" sldId="2147483665"/>
          </pc:sldLayoutMkLst>
        </pc:sldLayoutChg>
        <pc:sldLayoutChg chg="del">
          <pc:chgData name="Charis Taylor" userId="S::ctaylor@farringtons.kent.sch.uk::f6f20823-7d5f-4176-a928-74bb03618d1d" providerId="AD" clId="Web-{D28E190C-BBCF-4E71-8D89-0082FCEB77C6}" dt="2021-09-26T08:29:22.863" v="4"/>
          <pc:sldLayoutMkLst>
            <pc:docMk/>
            <pc:sldMasterMk cId="2460954070" sldId="2147483660"/>
            <pc:sldLayoutMk cId="3210312558" sldId="2147483666"/>
          </pc:sldLayoutMkLst>
        </pc:sldLayoutChg>
        <pc:sldLayoutChg chg="del">
          <pc:chgData name="Charis Taylor" userId="S::ctaylor@farringtons.kent.sch.uk::f6f20823-7d5f-4176-a928-74bb03618d1d" providerId="AD" clId="Web-{D28E190C-BBCF-4E71-8D89-0082FCEB77C6}" dt="2021-09-26T08:29:22.863" v="4"/>
          <pc:sldLayoutMkLst>
            <pc:docMk/>
            <pc:sldMasterMk cId="2460954070" sldId="2147483660"/>
            <pc:sldLayoutMk cId="3146388984" sldId="2147483667"/>
          </pc:sldLayoutMkLst>
        </pc:sldLayoutChg>
        <pc:sldLayoutChg chg="del">
          <pc:chgData name="Charis Taylor" userId="S::ctaylor@farringtons.kent.sch.uk::f6f20823-7d5f-4176-a928-74bb03618d1d" providerId="AD" clId="Web-{D28E190C-BBCF-4E71-8D89-0082FCEB77C6}" dt="2021-09-26T08:29:22.863" v="4"/>
          <pc:sldLayoutMkLst>
            <pc:docMk/>
            <pc:sldMasterMk cId="2460954070" sldId="2147483660"/>
            <pc:sldLayoutMk cId="3171841454" sldId="2147483668"/>
          </pc:sldLayoutMkLst>
        </pc:sldLayoutChg>
        <pc:sldLayoutChg chg="del">
          <pc:chgData name="Charis Taylor" userId="S::ctaylor@farringtons.kent.sch.uk::f6f20823-7d5f-4176-a928-74bb03618d1d" providerId="AD" clId="Web-{D28E190C-BBCF-4E71-8D89-0082FCEB77C6}" dt="2021-09-26T08:29:22.863" v="4"/>
          <pc:sldLayoutMkLst>
            <pc:docMk/>
            <pc:sldMasterMk cId="2460954070" sldId="2147483660"/>
            <pc:sldLayoutMk cId="1718958274" sldId="2147483669"/>
          </pc:sldLayoutMkLst>
        </pc:sldLayoutChg>
        <pc:sldLayoutChg chg="del">
          <pc:chgData name="Charis Taylor" userId="S::ctaylor@farringtons.kent.sch.uk::f6f20823-7d5f-4176-a928-74bb03618d1d" providerId="AD" clId="Web-{D28E190C-BBCF-4E71-8D89-0082FCEB77C6}" dt="2021-09-26T08:29:22.863" v="4"/>
          <pc:sldLayoutMkLst>
            <pc:docMk/>
            <pc:sldMasterMk cId="2460954070" sldId="2147483660"/>
            <pc:sldLayoutMk cId="2202905451" sldId="2147483670"/>
          </pc:sldLayoutMkLst>
        </pc:sldLayoutChg>
        <pc:sldLayoutChg chg="del">
          <pc:chgData name="Charis Taylor" userId="S::ctaylor@farringtons.kent.sch.uk::f6f20823-7d5f-4176-a928-74bb03618d1d" providerId="AD" clId="Web-{D28E190C-BBCF-4E71-8D89-0082FCEB77C6}" dt="2021-09-26T08:29:22.863" v="4"/>
          <pc:sldLayoutMkLst>
            <pc:docMk/>
            <pc:sldMasterMk cId="2460954070" sldId="2147483660"/>
            <pc:sldLayoutMk cId="3479445657" sldId="2147483671"/>
          </pc:sldLayoutMkLst>
        </pc:sldLayoutChg>
      </pc:sldMasterChg>
      <pc:sldMasterChg chg="add addSldLayout">
        <pc:chgData name="Charis Taylor" userId="S::ctaylor@farringtons.kent.sch.uk::f6f20823-7d5f-4176-a928-74bb03618d1d" providerId="AD" clId="Web-{D28E190C-BBCF-4E71-8D89-0082FCEB77C6}" dt="2021-09-26T08:29:22.863" v="4"/>
        <pc:sldMasterMkLst>
          <pc:docMk/>
          <pc:sldMasterMk cId="3913386746" sldId="2147483711"/>
        </pc:sldMasterMkLst>
        <pc:sldLayoutChg chg="add">
          <pc:chgData name="Charis Taylor" userId="S::ctaylor@farringtons.kent.sch.uk::f6f20823-7d5f-4176-a928-74bb03618d1d" providerId="AD" clId="Web-{D28E190C-BBCF-4E71-8D89-0082FCEB77C6}" dt="2021-09-26T08:29:22.863" v="4"/>
          <pc:sldLayoutMkLst>
            <pc:docMk/>
            <pc:sldMasterMk cId="3913386746" sldId="2147483711"/>
            <pc:sldLayoutMk cId="2534093141" sldId="2147483700"/>
          </pc:sldLayoutMkLst>
        </pc:sldLayoutChg>
        <pc:sldLayoutChg chg="add">
          <pc:chgData name="Charis Taylor" userId="S::ctaylor@farringtons.kent.sch.uk::f6f20823-7d5f-4176-a928-74bb03618d1d" providerId="AD" clId="Web-{D28E190C-BBCF-4E71-8D89-0082FCEB77C6}" dt="2021-09-26T08:29:22.863" v="4"/>
          <pc:sldLayoutMkLst>
            <pc:docMk/>
            <pc:sldMasterMk cId="3913386746" sldId="2147483711"/>
            <pc:sldLayoutMk cId="2592462799" sldId="2147483701"/>
          </pc:sldLayoutMkLst>
        </pc:sldLayoutChg>
        <pc:sldLayoutChg chg="add">
          <pc:chgData name="Charis Taylor" userId="S::ctaylor@farringtons.kent.sch.uk::f6f20823-7d5f-4176-a928-74bb03618d1d" providerId="AD" clId="Web-{D28E190C-BBCF-4E71-8D89-0082FCEB77C6}" dt="2021-09-26T08:29:22.863" v="4"/>
          <pc:sldLayoutMkLst>
            <pc:docMk/>
            <pc:sldMasterMk cId="3913386746" sldId="2147483711"/>
            <pc:sldLayoutMk cId="3904531246" sldId="2147483702"/>
          </pc:sldLayoutMkLst>
        </pc:sldLayoutChg>
        <pc:sldLayoutChg chg="add">
          <pc:chgData name="Charis Taylor" userId="S::ctaylor@farringtons.kent.sch.uk::f6f20823-7d5f-4176-a928-74bb03618d1d" providerId="AD" clId="Web-{D28E190C-BBCF-4E71-8D89-0082FCEB77C6}" dt="2021-09-26T08:29:22.863" v="4"/>
          <pc:sldLayoutMkLst>
            <pc:docMk/>
            <pc:sldMasterMk cId="3913386746" sldId="2147483711"/>
            <pc:sldLayoutMk cId="2491476669" sldId="2147483703"/>
          </pc:sldLayoutMkLst>
        </pc:sldLayoutChg>
        <pc:sldLayoutChg chg="add">
          <pc:chgData name="Charis Taylor" userId="S::ctaylor@farringtons.kent.sch.uk::f6f20823-7d5f-4176-a928-74bb03618d1d" providerId="AD" clId="Web-{D28E190C-BBCF-4E71-8D89-0082FCEB77C6}" dt="2021-09-26T08:29:22.863" v="4"/>
          <pc:sldLayoutMkLst>
            <pc:docMk/>
            <pc:sldMasterMk cId="3913386746" sldId="2147483711"/>
            <pc:sldLayoutMk cId="248458140" sldId="2147483704"/>
          </pc:sldLayoutMkLst>
        </pc:sldLayoutChg>
        <pc:sldLayoutChg chg="add">
          <pc:chgData name="Charis Taylor" userId="S::ctaylor@farringtons.kent.sch.uk::f6f20823-7d5f-4176-a928-74bb03618d1d" providerId="AD" clId="Web-{D28E190C-BBCF-4E71-8D89-0082FCEB77C6}" dt="2021-09-26T08:29:22.863" v="4"/>
          <pc:sldLayoutMkLst>
            <pc:docMk/>
            <pc:sldMasterMk cId="3913386746" sldId="2147483711"/>
            <pc:sldLayoutMk cId="2787828877" sldId="2147483705"/>
          </pc:sldLayoutMkLst>
        </pc:sldLayoutChg>
        <pc:sldLayoutChg chg="add">
          <pc:chgData name="Charis Taylor" userId="S::ctaylor@farringtons.kent.sch.uk::f6f20823-7d5f-4176-a928-74bb03618d1d" providerId="AD" clId="Web-{D28E190C-BBCF-4E71-8D89-0082FCEB77C6}" dt="2021-09-26T08:29:22.863" v="4"/>
          <pc:sldLayoutMkLst>
            <pc:docMk/>
            <pc:sldMasterMk cId="3913386746" sldId="2147483711"/>
            <pc:sldLayoutMk cId="753025397" sldId="2147483706"/>
          </pc:sldLayoutMkLst>
        </pc:sldLayoutChg>
        <pc:sldLayoutChg chg="add">
          <pc:chgData name="Charis Taylor" userId="S::ctaylor@farringtons.kent.sch.uk::f6f20823-7d5f-4176-a928-74bb03618d1d" providerId="AD" clId="Web-{D28E190C-BBCF-4E71-8D89-0082FCEB77C6}" dt="2021-09-26T08:29:22.863" v="4"/>
          <pc:sldLayoutMkLst>
            <pc:docMk/>
            <pc:sldMasterMk cId="3913386746" sldId="2147483711"/>
            <pc:sldLayoutMk cId="2139383580" sldId="2147483707"/>
          </pc:sldLayoutMkLst>
        </pc:sldLayoutChg>
        <pc:sldLayoutChg chg="add">
          <pc:chgData name="Charis Taylor" userId="S::ctaylor@farringtons.kent.sch.uk::f6f20823-7d5f-4176-a928-74bb03618d1d" providerId="AD" clId="Web-{D28E190C-BBCF-4E71-8D89-0082FCEB77C6}" dt="2021-09-26T08:29:22.863" v="4"/>
          <pc:sldLayoutMkLst>
            <pc:docMk/>
            <pc:sldMasterMk cId="3913386746" sldId="2147483711"/>
            <pc:sldLayoutMk cId="3286818753" sldId="2147483708"/>
          </pc:sldLayoutMkLst>
        </pc:sldLayoutChg>
        <pc:sldLayoutChg chg="add">
          <pc:chgData name="Charis Taylor" userId="S::ctaylor@farringtons.kent.sch.uk::f6f20823-7d5f-4176-a928-74bb03618d1d" providerId="AD" clId="Web-{D28E190C-BBCF-4E71-8D89-0082FCEB77C6}" dt="2021-09-26T08:29:22.863" v="4"/>
          <pc:sldLayoutMkLst>
            <pc:docMk/>
            <pc:sldMasterMk cId="3913386746" sldId="2147483711"/>
            <pc:sldLayoutMk cId="3062419127" sldId="2147483709"/>
          </pc:sldLayoutMkLst>
        </pc:sldLayoutChg>
        <pc:sldLayoutChg chg="add">
          <pc:chgData name="Charis Taylor" userId="S::ctaylor@farringtons.kent.sch.uk::f6f20823-7d5f-4176-a928-74bb03618d1d" providerId="AD" clId="Web-{D28E190C-BBCF-4E71-8D89-0082FCEB77C6}" dt="2021-09-26T08:29:22.863" v="4"/>
          <pc:sldLayoutMkLst>
            <pc:docMk/>
            <pc:sldMasterMk cId="3913386746" sldId="2147483711"/>
            <pc:sldLayoutMk cId="1563121223" sldId="2147483710"/>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96A35EAA-ED80-4FF1-942C-82B1D483AF60}"/>
              </a:ext>
            </a:extLst>
          </p:cNvPr>
          <p:cNvSpPr/>
          <p:nvPr/>
        </p:nvSpPr>
        <p:spPr>
          <a:xfrm rot="21133683" flipH="1">
            <a:off x="977627" y="481134"/>
            <a:ext cx="9378187" cy="5238589"/>
          </a:xfrm>
          <a:custGeom>
            <a:avLst/>
            <a:gdLst>
              <a:gd name="connsiteX0" fmla="*/ 628580 w 1248448"/>
              <a:gd name="connsiteY0" fmla="*/ 873029 h 873038"/>
              <a:gd name="connsiteX1" fmla="*/ 820985 w 1248448"/>
              <a:gd name="connsiteY1" fmla="*/ 803115 h 873038"/>
              <a:gd name="connsiteX2" fmla="*/ 1179791 w 1248448"/>
              <a:gd name="connsiteY2" fmla="*/ 630332 h 873038"/>
              <a:gd name="connsiteX3" fmla="*/ 1178744 w 1248448"/>
              <a:gd name="connsiteY3" fmla="*/ 192753 h 873038"/>
              <a:gd name="connsiteX4" fmla="*/ 459416 w 1248448"/>
              <a:gd name="connsiteY4" fmla="*/ 32447 h 873038"/>
              <a:gd name="connsiteX5" fmla="*/ 7264 w 1248448"/>
              <a:gd name="connsiteY5" fmla="*/ 595184 h 873038"/>
              <a:gd name="connsiteX6" fmla="*/ 545617 w 1248448"/>
              <a:gd name="connsiteY6" fmla="*/ 737202 h 873038"/>
              <a:gd name="connsiteX7" fmla="*/ 628580 w 1248448"/>
              <a:gd name="connsiteY7" fmla="*/ 873029 h 873038"/>
              <a:gd name="connsiteX0" fmla="*/ 628618 w 1248446"/>
              <a:gd name="connsiteY0" fmla="*/ 873038 h 873038"/>
              <a:gd name="connsiteX1" fmla="*/ 821023 w 1248446"/>
              <a:gd name="connsiteY1" fmla="*/ 803124 h 873038"/>
              <a:gd name="connsiteX2" fmla="*/ 1179829 w 1248446"/>
              <a:gd name="connsiteY2" fmla="*/ 630341 h 873038"/>
              <a:gd name="connsiteX3" fmla="*/ 1178782 w 1248446"/>
              <a:gd name="connsiteY3" fmla="*/ 192762 h 873038"/>
              <a:gd name="connsiteX4" fmla="*/ 459454 w 1248446"/>
              <a:gd name="connsiteY4" fmla="*/ 32456 h 873038"/>
              <a:gd name="connsiteX5" fmla="*/ 7302 w 1248446"/>
              <a:gd name="connsiteY5" fmla="*/ 595193 h 873038"/>
              <a:gd name="connsiteX6" fmla="*/ 547734 w 1248446"/>
              <a:gd name="connsiteY6" fmla="*/ 751246 h 873038"/>
              <a:gd name="connsiteX7" fmla="*/ 628618 w 1248446"/>
              <a:gd name="connsiteY7" fmla="*/ 873038 h 873038"/>
              <a:gd name="connsiteX0" fmla="*/ 635867 w 1255695"/>
              <a:gd name="connsiteY0" fmla="*/ 873038 h 873038"/>
              <a:gd name="connsiteX1" fmla="*/ 828272 w 1255695"/>
              <a:gd name="connsiteY1" fmla="*/ 803124 h 873038"/>
              <a:gd name="connsiteX2" fmla="*/ 1187078 w 1255695"/>
              <a:gd name="connsiteY2" fmla="*/ 630341 h 873038"/>
              <a:gd name="connsiteX3" fmla="*/ 1186031 w 1255695"/>
              <a:gd name="connsiteY3" fmla="*/ 192762 h 873038"/>
              <a:gd name="connsiteX4" fmla="*/ 466703 w 1255695"/>
              <a:gd name="connsiteY4" fmla="*/ 32456 h 873038"/>
              <a:gd name="connsiteX5" fmla="*/ 14551 w 1255695"/>
              <a:gd name="connsiteY5" fmla="*/ 595193 h 873038"/>
              <a:gd name="connsiteX6" fmla="*/ 554983 w 1255695"/>
              <a:gd name="connsiteY6" fmla="*/ 751246 h 873038"/>
              <a:gd name="connsiteX7" fmla="*/ 635867 w 1255695"/>
              <a:gd name="connsiteY7" fmla="*/ 873038 h 873038"/>
              <a:gd name="connsiteX0" fmla="*/ 635867 w 1255695"/>
              <a:gd name="connsiteY0" fmla="*/ 873038 h 873038"/>
              <a:gd name="connsiteX1" fmla="*/ 828272 w 1255695"/>
              <a:gd name="connsiteY1" fmla="*/ 803124 h 873038"/>
              <a:gd name="connsiteX2" fmla="*/ 1187078 w 1255695"/>
              <a:gd name="connsiteY2" fmla="*/ 630341 h 873038"/>
              <a:gd name="connsiteX3" fmla="*/ 1186031 w 1255695"/>
              <a:gd name="connsiteY3" fmla="*/ 192762 h 873038"/>
              <a:gd name="connsiteX4" fmla="*/ 466703 w 1255695"/>
              <a:gd name="connsiteY4" fmla="*/ 32456 h 873038"/>
              <a:gd name="connsiteX5" fmla="*/ 14551 w 1255695"/>
              <a:gd name="connsiteY5" fmla="*/ 595193 h 873038"/>
              <a:gd name="connsiteX6" fmla="*/ 554983 w 1255695"/>
              <a:gd name="connsiteY6" fmla="*/ 751246 h 873038"/>
              <a:gd name="connsiteX7" fmla="*/ 635867 w 1255695"/>
              <a:gd name="connsiteY7" fmla="*/ 873038 h 873038"/>
              <a:gd name="connsiteX0" fmla="*/ 635867 w 1249939"/>
              <a:gd name="connsiteY0" fmla="*/ 873038 h 873038"/>
              <a:gd name="connsiteX1" fmla="*/ 828272 w 1249939"/>
              <a:gd name="connsiteY1" fmla="*/ 793767 h 873038"/>
              <a:gd name="connsiteX2" fmla="*/ 1187078 w 1249939"/>
              <a:gd name="connsiteY2" fmla="*/ 630341 h 873038"/>
              <a:gd name="connsiteX3" fmla="*/ 1186031 w 1249939"/>
              <a:gd name="connsiteY3" fmla="*/ 192762 h 873038"/>
              <a:gd name="connsiteX4" fmla="*/ 466703 w 1249939"/>
              <a:gd name="connsiteY4" fmla="*/ 32456 h 873038"/>
              <a:gd name="connsiteX5" fmla="*/ 14551 w 1249939"/>
              <a:gd name="connsiteY5" fmla="*/ 595193 h 873038"/>
              <a:gd name="connsiteX6" fmla="*/ 554983 w 1249939"/>
              <a:gd name="connsiteY6" fmla="*/ 751246 h 873038"/>
              <a:gd name="connsiteX7" fmla="*/ 635867 w 1249939"/>
              <a:gd name="connsiteY7" fmla="*/ 873038 h 873038"/>
              <a:gd name="connsiteX0" fmla="*/ 615218 w 1229290"/>
              <a:gd name="connsiteY0" fmla="*/ 861281 h 861281"/>
              <a:gd name="connsiteX1" fmla="*/ 807623 w 1229290"/>
              <a:gd name="connsiteY1" fmla="*/ 782010 h 861281"/>
              <a:gd name="connsiteX2" fmla="*/ 1166429 w 1229290"/>
              <a:gd name="connsiteY2" fmla="*/ 618584 h 861281"/>
              <a:gd name="connsiteX3" fmla="*/ 1165382 w 1229290"/>
              <a:gd name="connsiteY3" fmla="*/ 181005 h 861281"/>
              <a:gd name="connsiteX4" fmla="*/ 446054 w 1229290"/>
              <a:gd name="connsiteY4" fmla="*/ 20699 h 861281"/>
              <a:gd name="connsiteX5" fmla="*/ 5663 w 1229290"/>
              <a:gd name="connsiteY5" fmla="*/ 576828 h 861281"/>
              <a:gd name="connsiteX6" fmla="*/ 534334 w 1229290"/>
              <a:gd name="connsiteY6" fmla="*/ 739489 h 861281"/>
              <a:gd name="connsiteX7" fmla="*/ 615218 w 1229290"/>
              <a:gd name="connsiteY7" fmla="*/ 861281 h 861281"/>
              <a:gd name="connsiteX0" fmla="*/ 619617 w 1233689"/>
              <a:gd name="connsiteY0" fmla="*/ 861281 h 861281"/>
              <a:gd name="connsiteX1" fmla="*/ 812022 w 1233689"/>
              <a:gd name="connsiteY1" fmla="*/ 782010 h 861281"/>
              <a:gd name="connsiteX2" fmla="*/ 1170828 w 1233689"/>
              <a:gd name="connsiteY2" fmla="*/ 618584 h 861281"/>
              <a:gd name="connsiteX3" fmla="*/ 1169781 w 1233689"/>
              <a:gd name="connsiteY3" fmla="*/ 181005 h 861281"/>
              <a:gd name="connsiteX4" fmla="*/ 450453 w 1233689"/>
              <a:gd name="connsiteY4" fmla="*/ 20699 h 861281"/>
              <a:gd name="connsiteX5" fmla="*/ 10062 w 1233689"/>
              <a:gd name="connsiteY5" fmla="*/ 576828 h 861281"/>
              <a:gd name="connsiteX6" fmla="*/ 538733 w 1233689"/>
              <a:gd name="connsiteY6" fmla="*/ 739489 h 861281"/>
              <a:gd name="connsiteX7" fmla="*/ 619617 w 1233689"/>
              <a:gd name="connsiteY7" fmla="*/ 861281 h 861281"/>
              <a:gd name="connsiteX0" fmla="*/ 619579 w 1239236"/>
              <a:gd name="connsiteY0" fmla="*/ 863398 h 863398"/>
              <a:gd name="connsiteX1" fmla="*/ 811984 w 1239236"/>
              <a:gd name="connsiteY1" fmla="*/ 784127 h 863398"/>
              <a:gd name="connsiteX2" fmla="*/ 1170790 w 1239236"/>
              <a:gd name="connsiteY2" fmla="*/ 620701 h 863398"/>
              <a:gd name="connsiteX3" fmla="*/ 1169743 w 1239236"/>
              <a:gd name="connsiteY3" fmla="*/ 183122 h 863398"/>
              <a:gd name="connsiteX4" fmla="*/ 451887 w 1239236"/>
              <a:gd name="connsiteY4" fmla="*/ 17855 h 863398"/>
              <a:gd name="connsiteX5" fmla="*/ 10024 w 1239236"/>
              <a:gd name="connsiteY5" fmla="*/ 578945 h 863398"/>
              <a:gd name="connsiteX6" fmla="*/ 538695 w 1239236"/>
              <a:gd name="connsiteY6" fmla="*/ 741606 h 863398"/>
              <a:gd name="connsiteX7" fmla="*/ 619579 w 1239236"/>
              <a:gd name="connsiteY7" fmla="*/ 863398 h 863398"/>
              <a:gd name="connsiteX0" fmla="*/ 623569 w 1243226"/>
              <a:gd name="connsiteY0" fmla="*/ 870437 h 870437"/>
              <a:gd name="connsiteX1" fmla="*/ 815974 w 1243226"/>
              <a:gd name="connsiteY1" fmla="*/ 791166 h 870437"/>
              <a:gd name="connsiteX2" fmla="*/ 1174780 w 1243226"/>
              <a:gd name="connsiteY2" fmla="*/ 627740 h 870437"/>
              <a:gd name="connsiteX3" fmla="*/ 1173733 w 1243226"/>
              <a:gd name="connsiteY3" fmla="*/ 190161 h 870437"/>
              <a:gd name="connsiteX4" fmla="*/ 455877 w 1243226"/>
              <a:gd name="connsiteY4" fmla="*/ 24894 h 870437"/>
              <a:gd name="connsiteX5" fmla="*/ 14014 w 1243226"/>
              <a:gd name="connsiteY5" fmla="*/ 585984 h 870437"/>
              <a:gd name="connsiteX6" fmla="*/ 542685 w 1243226"/>
              <a:gd name="connsiteY6" fmla="*/ 748645 h 870437"/>
              <a:gd name="connsiteX7" fmla="*/ 623569 w 1243226"/>
              <a:gd name="connsiteY7" fmla="*/ 870437 h 870437"/>
              <a:gd name="connsiteX0" fmla="*/ 624861 w 1244518"/>
              <a:gd name="connsiteY0" fmla="*/ 869274 h 869274"/>
              <a:gd name="connsiteX1" fmla="*/ 817266 w 1244518"/>
              <a:gd name="connsiteY1" fmla="*/ 790003 h 869274"/>
              <a:gd name="connsiteX2" fmla="*/ 1176072 w 1244518"/>
              <a:gd name="connsiteY2" fmla="*/ 626577 h 869274"/>
              <a:gd name="connsiteX3" fmla="*/ 1175025 w 1244518"/>
              <a:gd name="connsiteY3" fmla="*/ 188998 h 869274"/>
              <a:gd name="connsiteX4" fmla="*/ 457169 w 1244518"/>
              <a:gd name="connsiteY4" fmla="*/ 23731 h 869274"/>
              <a:gd name="connsiteX5" fmla="*/ 15306 w 1244518"/>
              <a:gd name="connsiteY5" fmla="*/ 584821 h 869274"/>
              <a:gd name="connsiteX6" fmla="*/ 543977 w 1244518"/>
              <a:gd name="connsiteY6" fmla="*/ 747482 h 869274"/>
              <a:gd name="connsiteX7" fmla="*/ 624861 w 1244518"/>
              <a:gd name="connsiteY7" fmla="*/ 869274 h 869274"/>
              <a:gd name="connsiteX0" fmla="*/ 619558 w 1235941"/>
              <a:gd name="connsiteY0" fmla="*/ 867295 h 867295"/>
              <a:gd name="connsiteX1" fmla="*/ 811963 w 1235941"/>
              <a:gd name="connsiteY1" fmla="*/ 788024 h 867295"/>
              <a:gd name="connsiteX2" fmla="*/ 1170769 w 1235941"/>
              <a:gd name="connsiteY2" fmla="*/ 624598 h 867295"/>
              <a:gd name="connsiteX3" fmla="*/ 1164738 w 1235941"/>
              <a:gd name="connsiteY3" fmla="*/ 164190 h 867295"/>
              <a:gd name="connsiteX4" fmla="*/ 451866 w 1235941"/>
              <a:gd name="connsiteY4" fmla="*/ 21752 h 867295"/>
              <a:gd name="connsiteX5" fmla="*/ 10003 w 1235941"/>
              <a:gd name="connsiteY5" fmla="*/ 582842 h 867295"/>
              <a:gd name="connsiteX6" fmla="*/ 538674 w 1235941"/>
              <a:gd name="connsiteY6" fmla="*/ 745503 h 867295"/>
              <a:gd name="connsiteX7" fmla="*/ 619558 w 1235941"/>
              <a:gd name="connsiteY7" fmla="*/ 867295 h 867295"/>
              <a:gd name="connsiteX0" fmla="*/ 622435 w 1238818"/>
              <a:gd name="connsiteY0" fmla="*/ 868328 h 868328"/>
              <a:gd name="connsiteX1" fmla="*/ 814840 w 1238818"/>
              <a:gd name="connsiteY1" fmla="*/ 789057 h 868328"/>
              <a:gd name="connsiteX2" fmla="*/ 1173646 w 1238818"/>
              <a:gd name="connsiteY2" fmla="*/ 625631 h 868328"/>
              <a:gd name="connsiteX3" fmla="*/ 1167615 w 1238818"/>
              <a:gd name="connsiteY3" fmla="*/ 165223 h 868328"/>
              <a:gd name="connsiteX4" fmla="*/ 454743 w 1238818"/>
              <a:gd name="connsiteY4" fmla="*/ 22785 h 868328"/>
              <a:gd name="connsiteX5" fmla="*/ 12880 w 1238818"/>
              <a:gd name="connsiteY5" fmla="*/ 583875 h 868328"/>
              <a:gd name="connsiteX6" fmla="*/ 541551 w 1238818"/>
              <a:gd name="connsiteY6" fmla="*/ 746536 h 868328"/>
              <a:gd name="connsiteX7" fmla="*/ 622435 w 1238818"/>
              <a:gd name="connsiteY7" fmla="*/ 868328 h 868328"/>
              <a:gd name="connsiteX0" fmla="*/ 618931 w 1201319"/>
              <a:gd name="connsiteY0" fmla="*/ 879992 h 879992"/>
              <a:gd name="connsiteX1" fmla="*/ 811336 w 1201319"/>
              <a:gd name="connsiteY1" fmla="*/ 800721 h 879992"/>
              <a:gd name="connsiteX2" fmla="*/ 1170142 w 1201319"/>
              <a:gd name="connsiteY2" fmla="*/ 637295 h 879992"/>
              <a:gd name="connsiteX3" fmla="*/ 1164111 w 1201319"/>
              <a:gd name="connsiteY3" fmla="*/ 176887 h 879992"/>
              <a:gd name="connsiteX4" fmla="*/ 1005959 w 1201319"/>
              <a:gd name="connsiteY4" fmla="*/ 73552 h 879992"/>
              <a:gd name="connsiteX5" fmla="*/ 451239 w 1201319"/>
              <a:gd name="connsiteY5" fmla="*/ 34449 h 879992"/>
              <a:gd name="connsiteX6" fmla="*/ 9376 w 1201319"/>
              <a:gd name="connsiteY6" fmla="*/ 595539 h 879992"/>
              <a:gd name="connsiteX7" fmla="*/ 538047 w 1201319"/>
              <a:gd name="connsiteY7" fmla="*/ 758200 h 879992"/>
              <a:gd name="connsiteX8" fmla="*/ 618931 w 1201319"/>
              <a:gd name="connsiteY8" fmla="*/ 879992 h 879992"/>
              <a:gd name="connsiteX0" fmla="*/ 618931 w 1214866"/>
              <a:gd name="connsiteY0" fmla="*/ 879992 h 879992"/>
              <a:gd name="connsiteX1" fmla="*/ 811336 w 1214866"/>
              <a:gd name="connsiteY1" fmla="*/ 800721 h 879992"/>
              <a:gd name="connsiteX2" fmla="*/ 1170142 w 1214866"/>
              <a:gd name="connsiteY2" fmla="*/ 637295 h 879992"/>
              <a:gd name="connsiteX3" fmla="*/ 1164111 w 1214866"/>
              <a:gd name="connsiteY3" fmla="*/ 176887 h 879992"/>
              <a:gd name="connsiteX4" fmla="*/ 1005959 w 1214866"/>
              <a:gd name="connsiteY4" fmla="*/ 73552 h 879992"/>
              <a:gd name="connsiteX5" fmla="*/ 451239 w 1214866"/>
              <a:gd name="connsiteY5" fmla="*/ 34449 h 879992"/>
              <a:gd name="connsiteX6" fmla="*/ 9376 w 1214866"/>
              <a:gd name="connsiteY6" fmla="*/ 595539 h 879992"/>
              <a:gd name="connsiteX7" fmla="*/ 538047 w 1214866"/>
              <a:gd name="connsiteY7" fmla="*/ 758200 h 879992"/>
              <a:gd name="connsiteX8" fmla="*/ 618931 w 1214866"/>
              <a:gd name="connsiteY8" fmla="*/ 879992 h 879992"/>
              <a:gd name="connsiteX0" fmla="*/ 618871 w 1202016"/>
              <a:gd name="connsiteY0" fmla="*/ 888796 h 888796"/>
              <a:gd name="connsiteX1" fmla="*/ 811276 w 1202016"/>
              <a:gd name="connsiteY1" fmla="*/ 809525 h 888796"/>
              <a:gd name="connsiteX2" fmla="*/ 1170082 w 1202016"/>
              <a:gd name="connsiteY2" fmla="*/ 646099 h 888796"/>
              <a:gd name="connsiteX3" fmla="*/ 1164051 w 1202016"/>
              <a:gd name="connsiteY3" fmla="*/ 185691 h 888796"/>
              <a:gd name="connsiteX4" fmla="*/ 989748 w 1202016"/>
              <a:gd name="connsiteY4" fmla="*/ 54225 h 888796"/>
              <a:gd name="connsiteX5" fmla="*/ 451179 w 1202016"/>
              <a:gd name="connsiteY5" fmla="*/ 43253 h 888796"/>
              <a:gd name="connsiteX6" fmla="*/ 9316 w 1202016"/>
              <a:gd name="connsiteY6" fmla="*/ 604343 h 888796"/>
              <a:gd name="connsiteX7" fmla="*/ 537987 w 1202016"/>
              <a:gd name="connsiteY7" fmla="*/ 767004 h 888796"/>
              <a:gd name="connsiteX8" fmla="*/ 618871 w 1202016"/>
              <a:gd name="connsiteY8" fmla="*/ 888796 h 888796"/>
              <a:gd name="connsiteX0" fmla="*/ 618871 w 1202016"/>
              <a:gd name="connsiteY0" fmla="*/ 888796 h 888796"/>
              <a:gd name="connsiteX1" fmla="*/ 811276 w 1202016"/>
              <a:gd name="connsiteY1" fmla="*/ 809525 h 888796"/>
              <a:gd name="connsiteX2" fmla="*/ 1170082 w 1202016"/>
              <a:gd name="connsiteY2" fmla="*/ 646099 h 888796"/>
              <a:gd name="connsiteX3" fmla="*/ 1164051 w 1202016"/>
              <a:gd name="connsiteY3" fmla="*/ 185691 h 888796"/>
              <a:gd name="connsiteX4" fmla="*/ 989748 w 1202016"/>
              <a:gd name="connsiteY4" fmla="*/ 54225 h 888796"/>
              <a:gd name="connsiteX5" fmla="*/ 451179 w 1202016"/>
              <a:gd name="connsiteY5" fmla="*/ 43253 h 888796"/>
              <a:gd name="connsiteX6" fmla="*/ 9316 w 1202016"/>
              <a:gd name="connsiteY6" fmla="*/ 604343 h 888796"/>
              <a:gd name="connsiteX7" fmla="*/ 537987 w 1202016"/>
              <a:gd name="connsiteY7" fmla="*/ 767004 h 888796"/>
              <a:gd name="connsiteX8" fmla="*/ 618871 w 1202016"/>
              <a:gd name="connsiteY8" fmla="*/ 888796 h 888796"/>
              <a:gd name="connsiteX0" fmla="*/ 620039 w 1203184"/>
              <a:gd name="connsiteY0" fmla="*/ 874240 h 874240"/>
              <a:gd name="connsiteX1" fmla="*/ 812444 w 1203184"/>
              <a:gd name="connsiteY1" fmla="*/ 794969 h 874240"/>
              <a:gd name="connsiteX2" fmla="*/ 1171250 w 1203184"/>
              <a:gd name="connsiteY2" fmla="*/ 631543 h 874240"/>
              <a:gd name="connsiteX3" fmla="*/ 1165219 w 1203184"/>
              <a:gd name="connsiteY3" fmla="*/ 171135 h 874240"/>
              <a:gd name="connsiteX4" fmla="*/ 990916 w 1203184"/>
              <a:gd name="connsiteY4" fmla="*/ 39669 h 874240"/>
              <a:gd name="connsiteX5" fmla="*/ 406775 w 1203184"/>
              <a:gd name="connsiteY5" fmla="*/ 50168 h 874240"/>
              <a:gd name="connsiteX6" fmla="*/ 10484 w 1203184"/>
              <a:gd name="connsiteY6" fmla="*/ 589787 h 874240"/>
              <a:gd name="connsiteX7" fmla="*/ 539155 w 1203184"/>
              <a:gd name="connsiteY7" fmla="*/ 752448 h 874240"/>
              <a:gd name="connsiteX8" fmla="*/ 620039 w 1203184"/>
              <a:gd name="connsiteY8" fmla="*/ 874240 h 874240"/>
              <a:gd name="connsiteX0" fmla="*/ 620213 w 1203358"/>
              <a:gd name="connsiteY0" fmla="*/ 867642 h 867642"/>
              <a:gd name="connsiteX1" fmla="*/ 812618 w 1203358"/>
              <a:gd name="connsiteY1" fmla="*/ 788371 h 867642"/>
              <a:gd name="connsiteX2" fmla="*/ 1171424 w 1203358"/>
              <a:gd name="connsiteY2" fmla="*/ 624945 h 867642"/>
              <a:gd name="connsiteX3" fmla="*/ 1165393 w 1203358"/>
              <a:gd name="connsiteY3" fmla="*/ 164537 h 867642"/>
              <a:gd name="connsiteX4" fmla="*/ 991090 w 1203358"/>
              <a:gd name="connsiteY4" fmla="*/ 33071 h 867642"/>
              <a:gd name="connsiteX5" fmla="*/ 406949 w 1203358"/>
              <a:gd name="connsiteY5" fmla="*/ 43570 h 867642"/>
              <a:gd name="connsiteX6" fmla="*/ 10658 w 1203358"/>
              <a:gd name="connsiteY6" fmla="*/ 583189 h 867642"/>
              <a:gd name="connsiteX7" fmla="*/ 539329 w 1203358"/>
              <a:gd name="connsiteY7" fmla="*/ 745850 h 867642"/>
              <a:gd name="connsiteX8" fmla="*/ 620213 w 1203358"/>
              <a:gd name="connsiteY8" fmla="*/ 867642 h 867642"/>
              <a:gd name="connsiteX0" fmla="*/ 621220 w 1204365"/>
              <a:gd name="connsiteY0" fmla="*/ 864871 h 864871"/>
              <a:gd name="connsiteX1" fmla="*/ 813625 w 1204365"/>
              <a:gd name="connsiteY1" fmla="*/ 785600 h 864871"/>
              <a:gd name="connsiteX2" fmla="*/ 1172431 w 1204365"/>
              <a:gd name="connsiteY2" fmla="*/ 622174 h 864871"/>
              <a:gd name="connsiteX3" fmla="*/ 1166400 w 1204365"/>
              <a:gd name="connsiteY3" fmla="*/ 161766 h 864871"/>
              <a:gd name="connsiteX4" fmla="*/ 992097 w 1204365"/>
              <a:gd name="connsiteY4" fmla="*/ 30300 h 864871"/>
              <a:gd name="connsiteX5" fmla="*/ 407956 w 1204365"/>
              <a:gd name="connsiteY5" fmla="*/ 40799 h 864871"/>
              <a:gd name="connsiteX6" fmla="*/ 11665 w 1204365"/>
              <a:gd name="connsiteY6" fmla="*/ 580418 h 864871"/>
              <a:gd name="connsiteX7" fmla="*/ 540336 w 1204365"/>
              <a:gd name="connsiteY7" fmla="*/ 743079 h 864871"/>
              <a:gd name="connsiteX8" fmla="*/ 621220 w 1204365"/>
              <a:gd name="connsiteY8" fmla="*/ 864871 h 864871"/>
              <a:gd name="connsiteX0" fmla="*/ 619935 w 1204190"/>
              <a:gd name="connsiteY0" fmla="*/ 873669 h 873669"/>
              <a:gd name="connsiteX1" fmla="*/ 812340 w 1204190"/>
              <a:gd name="connsiteY1" fmla="*/ 794398 h 873669"/>
              <a:gd name="connsiteX2" fmla="*/ 1171146 w 1204190"/>
              <a:gd name="connsiteY2" fmla="*/ 630972 h 873669"/>
              <a:gd name="connsiteX3" fmla="*/ 1165115 w 1204190"/>
              <a:gd name="connsiteY3" fmla="*/ 170564 h 873669"/>
              <a:gd name="connsiteX4" fmla="*/ 967884 w 1204190"/>
              <a:gd name="connsiteY4" fmla="*/ 40405 h 873669"/>
              <a:gd name="connsiteX5" fmla="*/ 406671 w 1204190"/>
              <a:gd name="connsiteY5" fmla="*/ 49597 h 873669"/>
              <a:gd name="connsiteX6" fmla="*/ 10380 w 1204190"/>
              <a:gd name="connsiteY6" fmla="*/ 589216 h 873669"/>
              <a:gd name="connsiteX7" fmla="*/ 539051 w 1204190"/>
              <a:gd name="connsiteY7" fmla="*/ 751877 h 873669"/>
              <a:gd name="connsiteX8" fmla="*/ 619935 w 1204190"/>
              <a:gd name="connsiteY8" fmla="*/ 873669 h 873669"/>
              <a:gd name="connsiteX0" fmla="*/ 628446 w 1212701"/>
              <a:gd name="connsiteY0" fmla="*/ 842371 h 842371"/>
              <a:gd name="connsiteX1" fmla="*/ 820851 w 1212701"/>
              <a:gd name="connsiteY1" fmla="*/ 763100 h 842371"/>
              <a:gd name="connsiteX2" fmla="*/ 1179657 w 1212701"/>
              <a:gd name="connsiteY2" fmla="*/ 599674 h 842371"/>
              <a:gd name="connsiteX3" fmla="*/ 1173626 w 1212701"/>
              <a:gd name="connsiteY3" fmla="*/ 139266 h 842371"/>
              <a:gd name="connsiteX4" fmla="*/ 976395 w 1212701"/>
              <a:gd name="connsiteY4" fmla="*/ 9107 h 842371"/>
              <a:gd name="connsiteX5" fmla="*/ 246714 w 1212701"/>
              <a:gd name="connsiteY5" fmla="*/ 97247 h 842371"/>
              <a:gd name="connsiteX6" fmla="*/ 18891 w 1212701"/>
              <a:gd name="connsiteY6" fmla="*/ 557918 h 842371"/>
              <a:gd name="connsiteX7" fmla="*/ 547562 w 1212701"/>
              <a:gd name="connsiteY7" fmla="*/ 720579 h 842371"/>
              <a:gd name="connsiteX8" fmla="*/ 628446 w 1212701"/>
              <a:gd name="connsiteY8" fmla="*/ 842371 h 842371"/>
              <a:gd name="connsiteX0" fmla="*/ 628446 w 1211895"/>
              <a:gd name="connsiteY0" fmla="*/ 842371 h 842371"/>
              <a:gd name="connsiteX1" fmla="*/ 820851 w 1211895"/>
              <a:gd name="connsiteY1" fmla="*/ 763100 h 842371"/>
              <a:gd name="connsiteX2" fmla="*/ 1178477 w 1211895"/>
              <a:gd name="connsiteY2" fmla="*/ 606951 h 842371"/>
              <a:gd name="connsiteX3" fmla="*/ 1173626 w 1211895"/>
              <a:gd name="connsiteY3" fmla="*/ 139266 h 842371"/>
              <a:gd name="connsiteX4" fmla="*/ 976395 w 1211895"/>
              <a:gd name="connsiteY4" fmla="*/ 9107 h 842371"/>
              <a:gd name="connsiteX5" fmla="*/ 246714 w 1211895"/>
              <a:gd name="connsiteY5" fmla="*/ 97247 h 842371"/>
              <a:gd name="connsiteX6" fmla="*/ 18891 w 1211895"/>
              <a:gd name="connsiteY6" fmla="*/ 557918 h 842371"/>
              <a:gd name="connsiteX7" fmla="*/ 547562 w 1211895"/>
              <a:gd name="connsiteY7" fmla="*/ 720579 h 842371"/>
              <a:gd name="connsiteX8" fmla="*/ 628446 w 1211895"/>
              <a:gd name="connsiteY8" fmla="*/ 842371 h 842371"/>
              <a:gd name="connsiteX0" fmla="*/ 628446 w 1218918"/>
              <a:gd name="connsiteY0" fmla="*/ 842371 h 842371"/>
              <a:gd name="connsiteX1" fmla="*/ 820851 w 1218918"/>
              <a:gd name="connsiteY1" fmla="*/ 763100 h 842371"/>
              <a:gd name="connsiteX2" fmla="*/ 1178477 w 1218918"/>
              <a:gd name="connsiteY2" fmla="*/ 606951 h 842371"/>
              <a:gd name="connsiteX3" fmla="*/ 1173626 w 1218918"/>
              <a:gd name="connsiteY3" fmla="*/ 139266 h 842371"/>
              <a:gd name="connsiteX4" fmla="*/ 976395 w 1218918"/>
              <a:gd name="connsiteY4" fmla="*/ 9107 h 842371"/>
              <a:gd name="connsiteX5" fmla="*/ 246714 w 1218918"/>
              <a:gd name="connsiteY5" fmla="*/ 97247 h 842371"/>
              <a:gd name="connsiteX6" fmla="*/ 18891 w 1218918"/>
              <a:gd name="connsiteY6" fmla="*/ 557918 h 842371"/>
              <a:gd name="connsiteX7" fmla="*/ 547562 w 1218918"/>
              <a:gd name="connsiteY7" fmla="*/ 720579 h 842371"/>
              <a:gd name="connsiteX8" fmla="*/ 628446 w 1218918"/>
              <a:gd name="connsiteY8" fmla="*/ 842371 h 842371"/>
              <a:gd name="connsiteX0" fmla="*/ 628446 w 1223727"/>
              <a:gd name="connsiteY0" fmla="*/ 842371 h 842371"/>
              <a:gd name="connsiteX1" fmla="*/ 820851 w 1223727"/>
              <a:gd name="connsiteY1" fmla="*/ 763100 h 842371"/>
              <a:gd name="connsiteX2" fmla="*/ 1178477 w 1223727"/>
              <a:gd name="connsiteY2" fmla="*/ 606951 h 842371"/>
              <a:gd name="connsiteX3" fmla="*/ 1173626 w 1223727"/>
              <a:gd name="connsiteY3" fmla="*/ 139266 h 842371"/>
              <a:gd name="connsiteX4" fmla="*/ 976395 w 1223727"/>
              <a:gd name="connsiteY4" fmla="*/ 9107 h 842371"/>
              <a:gd name="connsiteX5" fmla="*/ 246714 w 1223727"/>
              <a:gd name="connsiteY5" fmla="*/ 97247 h 842371"/>
              <a:gd name="connsiteX6" fmla="*/ 18891 w 1223727"/>
              <a:gd name="connsiteY6" fmla="*/ 557918 h 842371"/>
              <a:gd name="connsiteX7" fmla="*/ 547562 w 1223727"/>
              <a:gd name="connsiteY7" fmla="*/ 720579 h 842371"/>
              <a:gd name="connsiteX8" fmla="*/ 628446 w 1223727"/>
              <a:gd name="connsiteY8" fmla="*/ 842371 h 842371"/>
              <a:gd name="connsiteX0" fmla="*/ 628446 w 1232687"/>
              <a:gd name="connsiteY0" fmla="*/ 842371 h 842371"/>
              <a:gd name="connsiteX1" fmla="*/ 820851 w 1232687"/>
              <a:gd name="connsiteY1" fmla="*/ 763100 h 842371"/>
              <a:gd name="connsiteX2" fmla="*/ 1178477 w 1232687"/>
              <a:gd name="connsiteY2" fmla="*/ 606951 h 842371"/>
              <a:gd name="connsiteX3" fmla="*/ 1188606 w 1232687"/>
              <a:gd name="connsiteY3" fmla="*/ 158133 h 842371"/>
              <a:gd name="connsiteX4" fmla="*/ 976395 w 1232687"/>
              <a:gd name="connsiteY4" fmla="*/ 9107 h 842371"/>
              <a:gd name="connsiteX5" fmla="*/ 246714 w 1232687"/>
              <a:gd name="connsiteY5" fmla="*/ 97247 h 842371"/>
              <a:gd name="connsiteX6" fmla="*/ 18891 w 1232687"/>
              <a:gd name="connsiteY6" fmla="*/ 557918 h 842371"/>
              <a:gd name="connsiteX7" fmla="*/ 547562 w 1232687"/>
              <a:gd name="connsiteY7" fmla="*/ 720579 h 842371"/>
              <a:gd name="connsiteX8" fmla="*/ 628446 w 1232687"/>
              <a:gd name="connsiteY8" fmla="*/ 842371 h 842371"/>
              <a:gd name="connsiteX0" fmla="*/ 628446 w 1238631"/>
              <a:gd name="connsiteY0" fmla="*/ 842371 h 842371"/>
              <a:gd name="connsiteX1" fmla="*/ 820851 w 1238631"/>
              <a:gd name="connsiteY1" fmla="*/ 763100 h 842371"/>
              <a:gd name="connsiteX2" fmla="*/ 1178477 w 1238631"/>
              <a:gd name="connsiteY2" fmla="*/ 606951 h 842371"/>
              <a:gd name="connsiteX3" fmla="*/ 1197715 w 1238631"/>
              <a:gd name="connsiteY3" fmla="*/ 163763 h 842371"/>
              <a:gd name="connsiteX4" fmla="*/ 976395 w 1238631"/>
              <a:gd name="connsiteY4" fmla="*/ 9107 h 842371"/>
              <a:gd name="connsiteX5" fmla="*/ 246714 w 1238631"/>
              <a:gd name="connsiteY5" fmla="*/ 97247 h 842371"/>
              <a:gd name="connsiteX6" fmla="*/ 18891 w 1238631"/>
              <a:gd name="connsiteY6" fmla="*/ 557918 h 842371"/>
              <a:gd name="connsiteX7" fmla="*/ 547562 w 1238631"/>
              <a:gd name="connsiteY7" fmla="*/ 720579 h 842371"/>
              <a:gd name="connsiteX8" fmla="*/ 628446 w 1238631"/>
              <a:gd name="connsiteY8" fmla="*/ 842371 h 842371"/>
              <a:gd name="connsiteX0" fmla="*/ 632386 w 1242571"/>
              <a:gd name="connsiteY0" fmla="*/ 846766 h 846766"/>
              <a:gd name="connsiteX1" fmla="*/ 824791 w 1242571"/>
              <a:gd name="connsiteY1" fmla="*/ 767495 h 846766"/>
              <a:gd name="connsiteX2" fmla="*/ 1182417 w 1242571"/>
              <a:gd name="connsiteY2" fmla="*/ 611346 h 846766"/>
              <a:gd name="connsiteX3" fmla="*/ 1201655 w 1242571"/>
              <a:gd name="connsiteY3" fmla="*/ 168158 h 846766"/>
              <a:gd name="connsiteX4" fmla="*/ 980335 w 1242571"/>
              <a:gd name="connsiteY4" fmla="*/ 13502 h 846766"/>
              <a:gd name="connsiteX5" fmla="*/ 250654 w 1242571"/>
              <a:gd name="connsiteY5" fmla="*/ 101642 h 846766"/>
              <a:gd name="connsiteX6" fmla="*/ 22831 w 1242571"/>
              <a:gd name="connsiteY6" fmla="*/ 562313 h 846766"/>
              <a:gd name="connsiteX7" fmla="*/ 551502 w 1242571"/>
              <a:gd name="connsiteY7" fmla="*/ 724974 h 846766"/>
              <a:gd name="connsiteX8" fmla="*/ 632386 w 1242571"/>
              <a:gd name="connsiteY8" fmla="*/ 846766 h 846766"/>
              <a:gd name="connsiteX0" fmla="*/ 633056 w 1243241"/>
              <a:gd name="connsiteY0" fmla="*/ 846832 h 846832"/>
              <a:gd name="connsiteX1" fmla="*/ 825461 w 1243241"/>
              <a:gd name="connsiteY1" fmla="*/ 767561 h 846832"/>
              <a:gd name="connsiteX2" fmla="*/ 1183087 w 1243241"/>
              <a:gd name="connsiteY2" fmla="*/ 611412 h 846832"/>
              <a:gd name="connsiteX3" fmla="*/ 1202325 w 1243241"/>
              <a:gd name="connsiteY3" fmla="*/ 168224 h 846832"/>
              <a:gd name="connsiteX4" fmla="*/ 981005 w 1243241"/>
              <a:gd name="connsiteY4" fmla="*/ 13568 h 846832"/>
              <a:gd name="connsiteX5" fmla="*/ 245994 w 1243241"/>
              <a:gd name="connsiteY5" fmla="*/ 86692 h 846832"/>
              <a:gd name="connsiteX6" fmla="*/ 23501 w 1243241"/>
              <a:gd name="connsiteY6" fmla="*/ 562379 h 846832"/>
              <a:gd name="connsiteX7" fmla="*/ 552172 w 1243241"/>
              <a:gd name="connsiteY7" fmla="*/ 725040 h 846832"/>
              <a:gd name="connsiteX8" fmla="*/ 633056 w 1243241"/>
              <a:gd name="connsiteY8" fmla="*/ 846832 h 846832"/>
              <a:gd name="connsiteX0" fmla="*/ 633056 w 1243241"/>
              <a:gd name="connsiteY0" fmla="*/ 848503 h 848503"/>
              <a:gd name="connsiteX1" fmla="*/ 825461 w 1243241"/>
              <a:gd name="connsiteY1" fmla="*/ 769232 h 848503"/>
              <a:gd name="connsiteX2" fmla="*/ 1183087 w 1243241"/>
              <a:gd name="connsiteY2" fmla="*/ 613083 h 848503"/>
              <a:gd name="connsiteX3" fmla="*/ 1202325 w 1243241"/>
              <a:gd name="connsiteY3" fmla="*/ 169895 h 848503"/>
              <a:gd name="connsiteX4" fmla="*/ 981005 w 1243241"/>
              <a:gd name="connsiteY4" fmla="*/ 15239 h 848503"/>
              <a:gd name="connsiteX5" fmla="*/ 245994 w 1243241"/>
              <a:gd name="connsiteY5" fmla="*/ 88363 h 848503"/>
              <a:gd name="connsiteX6" fmla="*/ 23501 w 1243241"/>
              <a:gd name="connsiteY6" fmla="*/ 564050 h 848503"/>
              <a:gd name="connsiteX7" fmla="*/ 552172 w 1243241"/>
              <a:gd name="connsiteY7" fmla="*/ 726711 h 848503"/>
              <a:gd name="connsiteX8" fmla="*/ 633056 w 1243241"/>
              <a:gd name="connsiteY8" fmla="*/ 848503 h 848503"/>
              <a:gd name="connsiteX0" fmla="*/ 633056 w 1243241"/>
              <a:gd name="connsiteY0" fmla="*/ 852489 h 852489"/>
              <a:gd name="connsiteX1" fmla="*/ 825461 w 1243241"/>
              <a:gd name="connsiteY1" fmla="*/ 773218 h 852489"/>
              <a:gd name="connsiteX2" fmla="*/ 1183087 w 1243241"/>
              <a:gd name="connsiteY2" fmla="*/ 617069 h 852489"/>
              <a:gd name="connsiteX3" fmla="*/ 1202325 w 1243241"/>
              <a:gd name="connsiteY3" fmla="*/ 173881 h 852489"/>
              <a:gd name="connsiteX4" fmla="*/ 981005 w 1243241"/>
              <a:gd name="connsiteY4" fmla="*/ 19225 h 852489"/>
              <a:gd name="connsiteX5" fmla="*/ 245994 w 1243241"/>
              <a:gd name="connsiteY5" fmla="*/ 92349 h 852489"/>
              <a:gd name="connsiteX6" fmla="*/ 23501 w 1243241"/>
              <a:gd name="connsiteY6" fmla="*/ 568036 h 852489"/>
              <a:gd name="connsiteX7" fmla="*/ 552172 w 1243241"/>
              <a:gd name="connsiteY7" fmla="*/ 730697 h 852489"/>
              <a:gd name="connsiteX8" fmla="*/ 633056 w 1243241"/>
              <a:gd name="connsiteY8" fmla="*/ 852489 h 852489"/>
              <a:gd name="connsiteX0" fmla="*/ 633056 w 1238870"/>
              <a:gd name="connsiteY0" fmla="*/ 852489 h 852489"/>
              <a:gd name="connsiteX1" fmla="*/ 825461 w 1238870"/>
              <a:gd name="connsiteY1" fmla="*/ 773218 h 852489"/>
              <a:gd name="connsiteX2" fmla="*/ 1183087 w 1238870"/>
              <a:gd name="connsiteY2" fmla="*/ 617069 h 852489"/>
              <a:gd name="connsiteX3" fmla="*/ 1202325 w 1238870"/>
              <a:gd name="connsiteY3" fmla="*/ 173881 h 852489"/>
              <a:gd name="connsiteX4" fmla="*/ 981005 w 1238870"/>
              <a:gd name="connsiteY4" fmla="*/ 19225 h 852489"/>
              <a:gd name="connsiteX5" fmla="*/ 245994 w 1238870"/>
              <a:gd name="connsiteY5" fmla="*/ 92349 h 852489"/>
              <a:gd name="connsiteX6" fmla="*/ 23501 w 1238870"/>
              <a:gd name="connsiteY6" fmla="*/ 568036 h 852489"/>
              <a:gd name="connsiteX7" fmla="*/ 552172 w 1238870"/>
              <a:gd name="connsiteY7" fmla="*/ 730697 h 852489"/>
              <a:gd name="connsiteX8" fmla="*/ 633056 w 1238870"/>
              <a:gd name="connsiteY8" fmla="*/ 852489 h 852489"/>
              <a:gd name="connsiteX0" fmla="*/ 633056 w 1237972"/>
              <a:gd name="connsiteY0" fmla="*/ 852489 h 852489"/>
              <a:gd name="connsiteX1" fmla="*/ 825461 w 1237972"/>
              <a:gd name="connsiteY1" fmla="*/ 773218 h 852489"/>
              <a:gd name="connsiteX2" fmla="*/ 1183087 w 1237972"/>
              <a:gd name="connsiteY2" fmla="*/ 617069 h 852489"/>
              <a:gd name="connsiteX3" fmla="*/ 1202325 w 1237972"/>
              <a:gd name="connsiteY3" fmla="*/ 173881 h 852489"/>
              <a:gd name="connsiteX4" fmla="*/ 981005 w 1237972"/>
              <a:gd name="connsiteY4" fmla="*/ 19225 h 852489"/>
              <a:gd name="connsiteX5" fmla="*/ 245994 w 1237972"/>
              <a:gd name="connsiteY5" fmla="*/ 92349 h 852489"/>
              <a:gd name="connsiteX6" fmla="*/ 23501 w 1237972"/>
              <a:gd name="connsiteY6" fmla="*/ 568036 h 852489"/>
              <a:gd name="connsiteX7" fmla="*/ 552172 w 1237972"/>
              <a:gd name="connsiteY7" fmla="*/ 730697 h 852489"/>
              <a:gd name="connsiteX8" fmla="*/ 633056 w 1237972"/>
              <a:gd name="connsiteY8" fmla="*/ 852489 h 852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7972" h="852489">
                <a:moveTo>
                  <a:pt x="633056" y="852489"/>
                </a:moveTo>
                <a:cubicBezTo>
                  <a:pt x="716495" y="841059"/>
                  <a:pt x="733789" y="812455"/>
                  <a:pt x="825461" y="773218"/>
                </a:cubicBezTo>
                <a:cubicBezTo>
                  <a:pt x="917133" y="733981"/>
                  <a:pt x="1120276" y="716959"/>
                  <a:pt x="1183087" y="617069"/>
                </a:cubicBezTo>
                <a:cubicBezTo>
                  <a:pt x="1245898" y="517180"/>
                  <a:pt x="1258148" y="283568"/>
                  <a:pt x="1202325" y="173881"/>
                </a:cubicBezTo>
                <a:cubicBezTo>
                  <a:pt x="1146502" y="64194"/>
                  <a:pt x="1083676" y="36572"/>
                  <a:pt x="981005" y="19225"/>
                </a:cubicBezTo>
                <a:cubicBezTo>
                  <a:pt x="823274" y="-7425"/>
                  <a:pt x="446352" y="-23746"/>
                  <a:pt x="245994" y="92349"/>
                </a:cubicBezTo>
                <a:cubicBezTo>
                  <a:pt x="45636" y="208444"/>
                  <a:pt x="-47145" y="246094"/>
                  <a:pt x="23501" y="568036"/>
                </a:cubicBezTo>
                <a:cubicBezTo>
                  <a:pt x="51046" y="756743"/>
                  <a:pt x="510357" y="722029"/>
                  <a:pt x="552172" y="730697"/>
                </a:cubicBezTo>
                <a:cubicBezTo>
                  <a:pt x="733623" y="767368"/>
                  <a:pt x="633056" y="852489"/>
                  <a:pt x="633056" y="852489"/>
                </a:cubicBezTo>
                <a:close/>
              </a:path>
            </a:pathLst>
          </a:custGeom>
          <a:solidFill>
            <a:schemeClr val="bg1"/>
          </a:solidFill>
          <a:ln w="19050"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D415F49B-3CBC-46CF-AFB5-988852D0479E}"/>
              </a:ext>
            </a:extLst>
          </p:cNvPr>
          <p:cNvSpPr/>
          <p:nvPr/>
        </p:nvSpPr>
        <p:spPr>
          <a:xfrm rot="21133683" flipH="1">
            <a:off x="1010574" y="456230"/>
            <a:ext cx="9378187" cy="5238589"/>
          </a:xfrm>
          <a:custGeom>
            <a:avLst/>
            <a:gdLst>
              <a:gd name="connsiteX0" fmla="*/ 628580 w 1248448"/>
              <a:gd name="connsiteY0" fmla="*/ 873029 h 873038"/>
              <a:gd name="connsiteX1" fmla="*/ 820985 w 1248448"/>
              <a:gd name="connsiteY1" fmla="*/ 803115 h 873038"/>
              <a:gd name="connsiteX2" fmla="*/ 1179791 w 1248448"/>
              <a:gd name="connsiteY2" fmla="*/ 630332 h 873038"/>
              <a:gd name="connsiteX3" fmla="*/ 1178744 w 1248448"/>
              <a:gd name="connsiteY3" fmla="*/ 192753 h 873038"/>
              <a:gd name="connsiteX4" fmla="*/ 459416 w 1248448"/>
              <a:gd name="connsiteY4" fmla="*/ 32447 h 873038"/>
              <a:gd name="connsiteX5" fmla="*/ 7264 w 1248448"/>
              <a:gd name="connsiteY5" fmla="*/ 595184 h 873038"/>
              <a:gd name="connsiteX6" fmla="*/ 545617 w 1248448"/>
              <a:gd name="connsiteY6" fmla="*/ 737202 h 873038"/>
              <a:gd name="connsiteX7" fmla="*/ 628580 w 1248448"/>
              <a:gd name="connsiteY7" fmla="*/ 873029 h 873038"/>
              <a:gd name="connsiteX0" fmla="*/ 628618 w 1248446"/>
              <a:gd name="connsiteY0" fmla="*/ 873038 h 873038"/>
              <a:gd name="connsiteX1" fmla="*/ 821023 w 1248446"/>
              <a:gd name="connsiteY1" fmla="*/ 803124 h 873038"/>
              <a:gd name="connsiteX2" fmla="*/ 1179829 w 1248446"/>
              <a:gd name="connsiteY2" fmla="*/ 630341 h 873038"/>
              <a:gd name="connsiteX3" fmla="*/ 1178782 w 1248446"/>
              <a:gd name="connsiteY3" fmla="*/ 192762 h 873038"/>
              <a:gd name="connsiteX4" fmla="*/ 459454 w 1248446"/>
              <a:gd name="connsiteY4" fmla="*/ 32456 h 873038"/>
              <a:gd name="connsiteX5" fmla="*/ 7302 w 1248446"/>
              <a:gd name="connsiteY5" fmla="*/ 595193 h 873038"/>
              <a:gd name="connsiteX6" fmla="*/ 547734 w 1248446"/>
              <a:gd name="connsiteY6" fmla="*/ 751246 h 873038"/>
              <a:gd name="connsiteX7" fmla="*/ 628618 w 1248446"/>
              <a:gd name="connsiteY7" fmla="*/ 873038 h 873038"/>
              <a:gd name="connsiteX0" fmla="*/ 635867 w 1255695"/>
              <a:gd name="connsiteY0" fmla="*/ 873038 h 873038"/>
              <a:gd name="connsiteX1" fmla="*/ 828272 w 1255695"/>
              <a:gd name="connsiteY1" fmla="*/ 803124 h 873038"/>
              <a:gd name="connsiteX2" fmla="*/ 1187078 w 1255695"/>
              <a:gd name="connsiteY2" fmla="*/ 630341 h 873038"/>
              <a:gd name="connsiteX3" fmla="*/ 1186031 w 1255695"/>
              <a:gd name="connsiteY3" fmla="*/ 192762 h 873038"/>
              <a:gd name="connsiteX4" fmla="*/ 466703 w 1255695"/>
              <a:gd name="connsiteY4" fmla="*/ 32456 h 873038"/>
              <a:gd name="connsiteX5" fmla="*/ 14551 w 1255695"/>
              <a:gd name="connsiteY5" fmla="*/ 595193 h 873038"/>
              <a:gd name="connsiteX6" fmla="*/ 554983 w 1255695"/>
              <a:gd name="connsiteY6" fmla="*/ 751246 h 873038"/>
              <a:gd name="connsiteX7" fmla="*/ 635867 w 1255695"/>
              <a:gd name="connsiteY7" fmla="*/ 873038 h 873038"/>
              <a:gd name="connsiteX0" fmla="*/ 635867 w 1255695"/>
              <a:gd name="connsiteY0" fmla="*/ 873038 h 873038"/>
              <a:gd name="connsiteX1" fmla="*/ 828272 w 1255695"/>
              <a:gd name="connsiteY1" fmla="*/ 803124 h 873038"/>
              <a:gd name="connsiteX2" fmla="*/ 1187078 w 1255695"/>
              <a:gd name="connsiteY2" fmla="*/ 630341 h 873038"/>
              <a:gd name="connsiteX3" fmla="*/ 1186031 w 1255695"/>
              <a:gd name="connsiteY3" fmla="*/ 192762 h 873038"/>
              <a:gd name="connsiteX4" fmla="*/ 466703 w 1255695"/>
              <a:gd name="connsiteY4" fmla="*/ 32456 h 873038"/>
              <a:gd name="connsiteX5" fmla="*/ 14551 w 1255695"/>
              <a:gd name="connsiteY5" fmla="*/ 595193 h 873038"/>
              <a:gd name="connsiteX6" fmla="*/ 554983 w 1255695"/>
              <a:gd name="connsiteY6" fmla="*/ 751246 h 873038"/>
              <a:gd name="connsiteX7" fmla="*/ 635867 w 1255695"/>
              <a:gd name="connsiteY7" fmla="*/ 873038 h 873038"/>
              <a:gd name="connsiteX0" fmla="*/ 635867 w 1249939"/>
              <a:gd name="connsiteY0" fmla="*/ 873038 h 873038"/>
              <a:gd name="connsiteX1" fmla="*/ 828272 w 1249939"/>
              <a:gd name="connsiteY1" fmla="*/ 793767 h 873038"/>
              <a:gd name="connsiteX2" fmla="*/ 1187078 w 1249939"/>
              <a:gd name="connsiteY2" fmla="*/ 630341 h 873038"/>
              <a:gd name="connsiteX3" fmla="*/ 1186031 w 1249939"/>
              <a:gd name="connsiteY3" fmla="*/ 192762 h 873038"/>
              <a:gd name="connsiteX4" fmla="*/ 466703 w 1249939"/>
              <a:gd name="connsiteY4" fmla="*/ 32456 h 873038"/>
              <a:gd name="connsiteX5" fmla="*/ 14551 w 1249939"/>
              <a:gd name="connsiteY5" fmla="*/ 595193 h 873038"/>
              <a:gd name="connsiteX6" fmla="*/ 554983 w 1249939"/>
              <a:gd name="connsiteY6" fmla="*/ 751246 h 873038"/>
              <a:gd name="connsiteX7" fmla="*/ 635867 w 1249939"/>
              <a:gd name="connsiteY7" fmla="*/ 873038 h 873038"/>
              <a:gd name="connsiteX0" fmla="*/ 615218 w 1229290"/>
              <a:gd name="connsiteY0" fmla="*/ 861281 h 861281"/>
              <a:gd name="connsiteX1" fmla="*/ 807623 w 1229290"/>
              <a:gd name="connsiteY1" fmla="*/ 782010 h 861281"/>
              <a:gd name="connsiteX2" fmla="*/ 1166429 w 1229290"/>
              <a:gd name="connsiteY2" fmla="*/ 618584 h 861281"/>
              <a:gd name="connsiteX3" fmla="*/ 1165382 w 1229290"/>
              <a:gd name="connsiteY3" fmla="*/ 181005 h 861281"/>
              <a:gd name="connsiteX4" fmla="*/ 446054 w 1229290"/>
              <a:gd name="connsiteY4" fmla="*/ 20699 h 861281"/>
              <a:gd name="connsiteX5" fmla="*/ 5663 w 1229290"/>
              <a:gd name="connsiteY5" fmla="*/ 576828 h 861281"/>
              <a:gd name="connsiteX6" fmla="*/ 534334 w 1229290"/>
              <a:gd name="connsiteY6" fmla="*/ 739489 h 861281"/>
              <a:gd name="connsiteX7" fmla="*/ 615218 w 1229290"/>
              <a:gd name="connsiteY7" fmla="*/ 861281 h 861281"/>
              <a:gd name="connsiteX0" fmla="*/ 619617 w 1233689"/>
              <a:gd name="connsiteY0" fmla="*/ 861281 h 861281"/>
              <a:gd name="connsiteX1" fmla="*/ 812022 w 1233689"/>
              <a:gd name="connsiteY1" fmla="*/ 782010 h 861281"/>
              <a:gd name="connsiteX2" fmla="*/ 1170828 w 1233689"/>
              <a:gd name="connsiteY2" fmla="*/ 618584 h 861281"/>
              <a:gd name="connsiteX3" fmla="*/ 1169781 w 1233689"/>
              <a:gd name="connsiteY3" fmla="*/ 181005 h 861281"/>
              <a:gd name="connsiteX4" fmla="*/ 450453 w 1233689"/>
              <a:gd name="connsiteY4" fmla="*/ 20699 h 861281"/>
              <a:gd name="connsiteX5" fmla="*/ 10062 w 1233689"/>
              <a:gd name="connsiteY5" fmla="*/ 576828 h 861281"/>
              <a:gd name="connsiteX6" fmla="*/ 538733 w 1233689"/>
              <a:gd name="connsiteY6" fmla="*/ 739489 h 861281"/>
              <a:gd name="connsiteX7" fmla="*/ 619617 w 1233689"/>
              <a:gd name="connsiteY7" fmla="*/ 861281 h 861281"/>
              <a:gd name="connsiteX0" fmla="*/ 619579 w 1239236"/>
              <a:gd name="connsiteY0" fmla="*/ 863398 h 863398"/>
              <a:gd name="connsiteX1" fmla="*/ 811984 w 1239236"/>
              <a:gd name="connsiteY1" fmla="*/ 784127 h 863398"/>
              <a:gd name="connsiteX2" fmla="*/ 1170790 w 1239236"/>
              <a:gd name="connsiteY2" fmla="*/ 620701 h 863398"/>
              <a:gd name="connsiteX3" fmla="*/ 1169743 w 1239236"/>
              <a:gd name="connsiteY3" fmla="*/ 183122 h 863398"/>
              <a:gd name="connsiteX4" fmla="*/ 451887 w 1239236"/>
              <a:gd name="connsiteY4" fmla="*/ 17855 h 863398"/>
              <a:gd name="connsiteX5" fmla="*/ 10024 w 1239236"/>
              <a:gd name="connsiteY5" fmla="*/ 578945 h 863398"/>
              <a:gd name="connsiteX6" fmla="*/ 538695 w 1239236"/>
              <a:gd name="connsiteY6" fmla="*/ 741606 h 863398"/>
              <a:gd name="connsiteX7" fmla="*/ 619579 w 1239236"/>
              <a:gd name="connsiteY7" fmla="*/ 863398 h 863398"/>
              <a:gd name="connsiteX0" fmla="*/ 623569 w 1243226"/>
              <a:gd name="connsiteY0" fmla="*/ 870437 h 870437"/>
              <a:gd name="connsiteX1" fmla="*/ 815974 w 1243226"/>
              <a:gd name="connsiteY1" fmla="*/ 791166 h 870437"/>
              <a:gd name="connsiteX2" fmla="*/ 1174780 w 1243226"/>
              <a:gd name="connsiteY2" fmla="*/ 627740 h 870437"/>
              <a:gd name="connsiteX3" fmla="*/ 1173733 w 1243226"/>
              <a:gd name="connsiteY3" fmla="*/ 190161 h 870437"/>
              <a:gd name="connsiteX4" fmla="*/ 455877 w 1243226"/>
              <a:gd name="connsiteY4" fmla="*/ 24894 h 870437"/>
              <a:gd name="connsiteX5" fmla="*/ 14014 w 1243226"/>
              <a:gd name="connsiteY5" fmla="*/ 585984 h 870437"/>
              <a:gd name="connsiteX6" fmla="*/ 542685 w 1243226"/>
              <a:gd name="connsiteY6" fmla="*/ 748645 h 870437"/>
              <a:gd name="connsiteX7" fmla="*/ 623569 w 1243226"/>
              <a:gd name="connsiteY7" fmla="*/ 870437 h 870437"/>
              <a:gd name="connsiteX0" fmla="*/ 624861 w 1244518"/>
              <a:gd name="connsiteY0" fmla="*/ 869274 h 869274"/>
              <a:gd name="connsiteX1" fmla="*/ 817266 w 1244518"/>
              <a:gd name="connsiteY1" fmla="*/ 790003 h 869274"/>
              <a:gd name="connsiteX2" fmla="*/ 1176072 w 1244518"/>
              <a:gd name="connsiteY2" fmla="*/ 626577 h 869274"/>
              <a:gd name="connsiteX3" fmla="*/ 1175025 w 1244518"/>
              <a:gd name="connsiteY3" fmla="*/ 188998 h 869274"/>
              <a:gd name="connsiteX4" fmla="*/ 457169 w 1244518"/>
              <a:gd name="connsiteY4" fmla="*/ 23731 h 869274"/>
              <a:gd name="connsiteX5" fmla="*/ 15306 w 1244518"/>
              <a:gd name="connsiteY5" fmla="*/ 584821 h 869274"/>
              <a:gd name="connsiteX6" fmla="*/ 543977 w 1244518"/>
              <a:gd name="connsiteY6" fmla="*/ 747482 h 869274"/>
              <a:gd name="connsiteX7" fmla="*/ 624861 w 1244518"/>
              <a:gd name="connsiteY7" fmla="*/ 869274 h 869274"/>
              <a:gd name="connsiteX0" fmla="*/ 619558 w 1235941"/>
              <a:gd name="connsiteY0" fmla="*/ 867295 h 867295"/>
              <a:gd name="connsiteX1" fmla="*/ 811963 w 1235941"/>
              <a:gd name="connsiteY1" fmla="*/ 788024 h 867295"/>
              <a:gd name="connsiteX2" fmla="*/ 1170769 w 1235941"/>
              <a:gd name="connsiteY2" fmla="*/ 624598 h 867295"/>
              <a:gd name="connsiteX3" fmla="*/ 1164738 w 1235941"/>
              <a:gd name="connsiteY3" fmla="*/ 164190 h 867295"/>
              <a:gd name="connsiteX4" fmla="*/ 451866 w 1235941"/>
              <a:gd name="connsiteY4" fmla="*/ 21752 h 867295"/>
              <a:gd name="connsiteX5" fmla="*/ 10003 w 1235941"/>
              <a:gd name="connsiteY5" fmla="*/ 582842 h 867295"/>
              <a:gd name="connsiteX6" fmla="*/ 538674 w 1235941"/>
              <a:gd name="connsiteY6" fmla="*/ 745503 h 867295"/>
              <a:gd name="connsiteX7" fmla="*/ 619558 w 1235941"/>
              <a:gd name="connsiteY7" fmla="*/ 867295 h 867295"/>
              <a:gd name="connsiteX0" fmla="*/ 622435 w 1238818"/>
              <a:gd name="connsiteY0" fmla="*/ 868328 h 868328"/>
              <a:gd name="connsiteX1" fmla="*/ 814840 w 1238818"/>
              <a:gd name="connsiteY1" fmla="*/ 789057 h 868328"/>
              <a:gd name="connsiteX2" fmla="*/ 1173646 w 1238818"/>
              <a:gd name="connsiteY2" fmla="*/ 625631 h 868328"/>
              <a:gd name="connsiteX3" fmla="*/ 1167615 w 1238818"/>
              <a:gd name="connsiteY3" fmla="*/ 165223 h 868328"/>
              <a:gd name="connsiteX4" fmla="*/ 454743 w 1238818"/>
              <a:gd name="connsiteY4" fmla="*/ 22785 h 868328"/>
              <a:gd name="connsiteX5" fmla="*/ 12880 w 1238818"/>
              <a:gd name="connsiteY5" fmla="*/ 583875 h 868328"/>
              <a:gd name="connsiteX6" fmla="*/ 541551 w 1238818"/>
              <a:gd name="connsiteY6" fmla="*/ 746536 h 868328"/>
              <a:gd name="connsiteX7" fmla="*/ 622435 w 1238818"/>
              <a:gd name="connsiteY7" fmla="*/ 868328 h 868328"/>
              <a:gd name="connsiteX0" fmla="*/ 618931 w 1201319"/>
              <a:gd name="connsiteY0" fmla="*/ 879992 h 879992"/>
              <a:gd name="connsiteX1" fmla="*/ 811336 w 1201319"/>
              <a:gd name="connsiteY1" fmla="*/ 800721 h 879992"/>
              <a:gd name="connsiteX2" fmla="*/ 1170142 w 1201319"/>
              <a:gd name="connsiteY2" fmla="*/ 637295 h 879992"/>
              <a:gd name="connsiteX3" fmla="*/ 1164111 w 1201319"/>
              <a:gd name="connsiteY3" fmla="*/ 176887 h 879992"/>
              <a:gd name="connsiteX4" fmla="*/ 1005959 w 1201319"/>
              <a:gd name="connsiteY4" fmla="*/ 73552 h 879992"/>
              <a:gd name="connsiteX5" fmla="*/ 451239 w 1201319"/>
              <a:gd name="connsiteY5" fmla="*/ 34449 h 879992"/>
              <a:gd name="connsiteX6" fmla="*/ 9376 w 1201319"/>
              <a:gd name="connsiteY6" fmla="*/ 595539 h 879992"/>
              <a:gd name="connsiteX7" fmla="*/ 538047 w 1201319"/>
              <a:gd name="connsiteY7" fmla="*/ 758200 h 879992"/>
              <a:gd name="connsiteX8" fmla="*/ 618931 w 1201319"/>
              <a:gd name="connsiteY8" fmla="*/ 879992 h 879992"/>
              <a:gd name="connsiteX0" fmla="*/ 618931 w 1214866"/>
              <a:gd name="connsiteY0" fmla="*/ 879992 h 879992"/>
              <a:gd name="connsiteX1" fmla="*/ 811336 w 1214866"/>
              <a:gd name="connsiteY1" fmla="*/ 800721 h 879992"/>
              <a:gd name="connsiteX2" fmla="*/ 1170142 w 1214866"/>
              <a:gd name="connsiteY2" fmla="*/ 637295 h 879992"/>
              <a:gd name="connsiteX3" fmla="*/ 1164111 w 1214866"/>
              <a:gd name="connsiteY3" fmla="*/ 176887 h 879992"/>
              <a:gd name="connsiteX4" fmla="*/ 1005959 w 1214866"/>
              <a:gd name="connsiteY4" fmla="*/ 73552 h 879992"/>
              <a:gd name="connsiteX5" fmla="*/ 451239 w 1214866"/>
              <a:gd name="connsiteY5" fmla="*/ 34449 h 879992"/>
              <a:gd name="connsiteX6" fmla="*/ 9376 w 1214866"/>
              <a:gd name="connsiteY6" fmla="*/ 595539 h 879992"/>
              <a:gd name="connsiteX7" fmla="*/ 538047 w 1214866"/>
              <a:gd name="connsiteY7" fmla="*/ 758200 h 879992"/>
              <a:gd name="connsiteX8" fmla="*/ 618931 w 1214866"/>
              <a:gd name="connsiteY8" fmla="*/ 879992 h 879992"/>
              <a:gd name="connsiteX0" fmla="*/ 618871 w 1202016"/>
              <a:gd name="connsiteY0" fmla="*/ 888796 h 888796"/>
              <a:gd name="connsiteX1" fmla="*/ 811276 w 1202016"/>
              <a:gd name="connsiteY1" fmla="*/ 809525 h 888796"/>
              <a:gd name="connsiteX2" fmla="*/ 1170082 w 1202016"/>
              <a:gd name="connsiteY2" fmla="*/ 646099 h 888796"/>
              <a:gd name="connsiteX3" fmla="*/ 1164051 w 1202016"/>
              <a:gd name="connsiteY3" fmla="*/ 185691 h 888796"/>
              <a:gd name="connsiteX4" fmla="*/ 989748 w 1202016"/>
              <a:gd name="connsiteY4" fmla="*/ 54225 h 888796"/>
              <a:gd name="connsiteX5" fmla="*/ 451179 w 1202016"/>
              <a:gd name="connsiteY5" fmla="*/ 43253 h 888796"/>
              <a:gd name="connsiteX6" fmla="*/ 9316 w 1202016"/>
              <a:gd name="connsiteY6" fmla="*/ 604343 h 888796"/>
              <a:gd name="connsiteX7" fmla="*/ 537987 w 1202016"/>
              <a:gd name="connsiteY7" fmla="*/ 767004 h 888796"/>
              <a:gd name="connsiteX8" fmla="*/ 618871 w 1202016"/>
              <a:gd name="connsiteY8" fmla="*/ 888796 h 888796"/>
              <a:gd name="connsiteX0" fmla="*/ 618871 w 1202016"/>
              <a:gd name="connsiteY0" fmla="*/ 888796 h 888796"/>
              <a:gd name="connsiteX1" fmla="*/ 811276 w 1202016"/>
              <a:gd name="connsiteY1" fmla="*/ 809525 h 888796"/>
              <a:gd name="connsiteX2" fmla="*/ 1170082 w 1202016"/>
              <a:gd name="connsiteY2" fmla="*/ 646099 h 888796"/>
              <a:gd name="connsiteX3" fmla="*/ 1164051 w 1202016"/>
              <a:gd name="connsiteY3" fmla="*/ 185691 h 888796"/>
              <a:gd name="connsiteX4" fmla="*/ 989748 w 1202016"/>
              <a:gd name="connsiteY4" fmla="*/ 54225 h 888796"/>
              <a:gd name="connsiteX5" fmla="*/ 451179 w 1202016"/>
              <a:gd name="connsiteY5" fmla="*/ 43253 h 888796"/>
              <a:gd name="connsiteX6" fmla="*/ 9316 w 1202016"/>
              <a:gd name="connsiteY6" fmla="*/ 604343 h 888796"/>
              <a:gd name="connsiteX7" fmla="*/ 537987 w 1202016"/>
              <a:gd name="connsiteY7" fmla="*/ 767004 h 888796"/>
              <a:gd name="connsiteX8" fmla="*/ 618871 w 1202016"/>
              <a:gd name="connsiteY8" fmla="*/ 888796 h 888796"/>
              <a:gd name="connsiteX0" fmla="*/ 620039 w 1203184"/>
              <a:gd name="connsiteY0" fmla="*/ 874240 h 874240"/>
              <a:gd name="connsiteX1" fmla="*/ 812444 w 1203184"/>
              <a:gd name="connsiteY1" fmla="*/ 794969 h 874240"/>
              <a:gd name="connsiteX2" fmla="*/ 1171250 w 1203184"/>
              <a:gd name="connsiteY2" fmla="*/ 631543 h 874240"/>
              <a:gd name="connsiteX3" fmla="*/ 1165219 w 1203184"/>
              <a:gd name="connsiteY3" fmla="*/ 171135 h 874240"/>
              <a:gd name="connsiteX4" fmla="*/ 990916 w 1203184"/>
              <a:gd name="connsiteY4" fmla="*/ 39669 h 874240"/>
              <a:gd name="connsiteX5" fmla="*/ 406775 w 1203184"/>
              <a:gd name="connsiteY5" fmla="*/ 50168 h 874240"/>
              <a:gd name="connsiteX6" fmla="*/ 10484 w 1203184"/>
              <a:gd name="connsiteY6" fmla="*/ 589787 h 874240"/>
              <a:gd name="connsiteX7" fmla="*/ 539155 w 1203184"/>
              <a:gd name="connsiteY7" fmla="*/ 752448 h 874240"/>
              <a:gd name="connsiteX8" fmla="*/ 620039 w 1203184"/>
              <a:gd name="connsiteY8" fmla="*/ 874240 h 874240"/>
              <a:gd name="connsiteX0" fmla="*/ 620213 w 1203358"/>
              <a:gd name="connsiteY0" fmla="*/ 867642 h 867642"/>
              <a:gd name="connsiteX1" fmla="*/ 812618 w 1203358"/>
              <a:gd name="connsiteY1" fmla="*/ 788371 h 867642"/>
              <a:gd name="connsiteX2" fmla="*/ 1171424 w 1203358"/>
              <a:gd name="connsiteY2" fmla="*/ 624945 h 867642"/>
              <a:gd name="connsiteX3" fmla="*/ 1165393 w 1203358"/>
              <a:gd name="connsiteY3" fmla="*/ 164537 h 867642"/>
              <a:gd name="connsiteX4" fmla="*/ 991090 w 1203358"/>
              <a:gd name="connsiteY4" fmla="*/ 33071 h 867642"/>
              <a:gd name="connsiteX5" fmla="*/ 406949 w 1203358"/>
              <a:gd name="connsiteY5" fmla="*/ 43570 h 867642"/>
              <a:gd name="connsiteX6" fmla="*/ 10658 w 1203358"/>
              <a:gd name="connsiteY6" fmla="*/ 583189 h 867642"/>
              <a:gd name="connsiteX7" fmla="*/ 539329 w 1203358"/>
              <a:gd name="connsiteY7" fmla="*/ 745850 h 867642"/>
              <a:gd name="connsiteX8" fmla="*/ 620213 w 1203358"/>
              <a:gd name="connsiteY8" fmla="*/ 867642 h 867642"/>
              <a:gd name="connsiteX0" fmla="*/ 621220 w 1204365"/>
              <a:gd name="connsiteY0" fmla="*/ 864871 h 864871"/>
              <a:gd name="connsiteX1" fmla="*/ 813625 w 1204365"/>
              <a:gd name="connsiteY1" fmla="*/ 785600 h 864871"/>
              <a:gd name="connsiteX2" fmla="*/ 1172431 w 1204365"/>
              <a:gd name="connsiteY2" fmla="*/ 622174 h 864871"/>
              <a:gd name="connsiteX3" fmla="*/ 1166400 w 1204365"/>
              <a:gd name="connsiteY3" fmla="*/ 161766 h 864871"/>
              <a:gd name="connsiteX4" fmla="*/ 992097 w 1204365"/>
              <a:gd name="connsiteY4" fmla="*/ 30300 h 864871"/>
              <a:gd name="connsiteX5" fmla="*/ 407956 w 1204365"/>
              <a:gd name="connsiteY5" fmla="*/ 40799 h 864871"/>
              <a:gd name="connsiteX6" fmla="*/ 11665 w 1204365"/>
              <a:gd name="connsiteY6" fmla="*/ 580418 h 864871"/>
              <a:gd name="connsiteX7" fmla="*/ 540336 w 1204365"/>
              <a:gd name="connsiteY7" fmla="*/ 743079 h 864871"/>
              <a:gd name="connsiteX8" fmla="*/ 621220 w 1204365"/>
              <a:gd name="connsiteY8" fmla="*/ 864871 h 864871"/>
              <a:gd name="connsiteX0" fmla="*/ 619935 w 1204190"/>
              <a:gd name="connsiteY0" fmla="*/ 873669 h 873669"/>
              <a:gd name="connsiteX1" fmla="*/ 812340 w 1204190"/>
              <a:gd name="connsiteY1" fmla="*/ 794398 h 873669"/>
              <a:gd name="connsiteX2" fmla="*/ 1171146 w 1204190"/>
              <a:gd name="connsiteY2" fmla="*/ 630972 h 873669"/>
              <a:gd name="connsiteX3" fmla="*/ 1165115 w 1204190"/>
              <a:gd name="connsiteY3" fmla="*/ 170564 h 873669"/>
              <a:gd name="connsiteX4" fmla="*/ 967884 w 1204190"/>
              <a:gd name="connsiteY4" fmla="*/ 40405 h 873669"/>
              <a:gd name="connsiteX5" fmla="*/ 406671 w 1204190"/>
              <a:gd name="connsiteY5" fmla="*/ 49597 h 873669"/>
              <a:gd name="connsiteX6" fmla="*/ 10380 w 1204190"/>
              <a:gd name="connsiteY6" fmla="*/ 589216 h 873669"/>
              <a:gd name="connsiteX7" fmla="*/ 539051 w 1204190"/>
              <a:gd name="connsiteY7" fmla="*/ 751877 h 873669"/>
              <a:gd name="connsiteX8" fmla="*/ 619935 w 1204190"/>
              <a:gd name="connsiteY8" fmla="*/ 873669 h 873669"/>
              <a:gd name="connsiteX0" fmla="*/ 628446 w 1212701"/>
              <a:gd name="connsiteY0" fmla="*/ 842371 h 842371"/>
              <a:gd name="connsiteX1" fmla="*/ 820851 w 1212701"/>
              <a:gd name="connsiteY1" fmla="*/ 763100 h 842371"/>
              <a:gd name="connsiteX2" fmla="*/ 1179657 w 1212701"/>
              <a:gd name="connsiteY2" fmla="*/ 599674 h 842371"/>
              <a:gd name="connsiteX3" fmla="*/ 1173626 w 1212701"/>
              <a:gd name="connsiteY3" fmla="*/ 139266 h 842371"/>
              <a:gd name="connsiteX4" fmla="*/ 976395 w 1212701"/>
              <a:gd name="connsiteY4" fmla="*/ 9107 h 842371"/>
              <a:gd name="connsiteX5" fmla="*/ 246714 w 1212701"/>
              <a:gd name="connsiteY5" fmla="*/ 97247 h 842371"/>
              <a:gd name="connsiteX6" fmla="*/ 18891 w 1212701"/>
              <a:gd name="connsiteY6" fmla="*/ 557918 h 842371"/>
              <a:gd name="connsiteX7" fmla="*/ 547562 w 1212701"/>
              <a:gd name="connsiteY7" fmla="*/ 720579 h 842371"/>
              <a:gd name="connsiteX8" fmla="*/ 628446 w 1212701"/>
              <a:gd name="connsiteY8" fmla="*/ 842371 h 842371"/>
              <a:gd name="connsiteX0" fmla="*/ 628446 w 1211895"/>
              <a:gd name="connsiteY0" fmla="*/ 842371 h 842371"/>
              <a:gd name="connsiteX1" fmla="*/ 820851 w 1211895"/>
              <a:gd name="connsiteY1" fmla="*/ 763100 h 842371"/>
              <a:gd name="connsiteX2" fmla="*/ 1178477 w 1211895"/>
              <a:gd name="connsiteY2" fmla="*/ 606951 h 842371"/>
              <a:gd name="connsiteX3" fmla="*/ 1173626 w 1211895"/>
              <a:gd name="connsiteY3" fmla="*/ 139266 h 842371"/>
              <a:gd name="connsiteX4" fmla="*/ 976395 w 1211895"/>
              <a:gd name="connsiteY4" fmla="*/ 9107 h 842371"/>
              <a:gd name="connsiteX5" fmla="*/ 246714 w 1211895"/>
              <a:gd name="connsiteY5" fmla="*/ 97247 h 842371"/>
              <a:gd name="connsiteX6" fmla="*/ 18891 w 1211895"/>
              <a:gd name="connsiteY6" fmla="*/ 557918 h 842371"/>
              <a:gd name="connsiteX7" fmla="*/ 547562 w 1211895"/>
              <a:gd name="connsiteY7" fmla="*/ 720579 h 842371"/>
              <a:gd name="connsiteX8" fmla="*/ 628446 w 1211895"/>
              <a:gd name="connsiteY8" fmla="*/ 842371 h 842371"/>
              <a:gd name="connsiteX0" fmla="*/ 628446 w 1218918"/>
              <a:gd name="connsiteY0" fmla="*/ 842371 h 842371"/>
              <a:gd name="connsiteX1" fmla="*/ 820851 w 1218918"/>
              <a:gd name="connsiteY1" fmla="*/ 763100 h 842371"/>
              <a:gd name="connsiteX2" fmla="*/ 1178477 w 1218918"/>
              <a:gd name="connsiteY2" fmla="*/ 606951 h 842371"/>
              <a:gd name="connsiteX3" fmla="*/ 1173626 w 1218918"/>
              <a:gd name="connsiteY3" fmla="*/ 139266 h 842371"/>
              <a:gd name="connsiteX4" fmla="*/ 976395 w 1218918"/>
              <a:gd name="connsiteY4" fmla="*/ 9107 h 842371"/>
              <a:gd name="connsiteX5" fmla="*/ 246714 w 1218918"/>
              <a:gd name="connsiteY5" fmla="*/ 97247 h 842371"/>
              <a:gd name="connsiteX6" fmla="*/ 18891 w 1218918"/>
              <a:gd name="connsiteY6" fmla="*/ 557918 h 842371"/>
              <a:gd name="connsiteX7" fmla="*/ 547562 w 1218918"/>
              <a:gd name="connsiteY7" fmla="*/ 720579 h 842371"/>
              <a:gd name="connsiteX8" fmla="*/ 628446 w 1218918"/>
              <a:gd name="connsiteY8" fmla="*/ 842371 h 842371"/>
              <a:gd name="connsiteX0" fmla="*/ 628446 w 1223727"/>
              <a:gd name="connsiteY0" fmla="*/ 842371 h 842371"/>
              <a:gd name="connsiteX1" fmla="*/ 820851 w 1223727"/>
              <a:gd name="connsiteY1" fmla="*/ 763100 h 842371"/>
              <a:gd name="connsiteX2" fmla="*/ 1178477 w 1223727"/>
              <a:gd name="connsiteY2" fmla="*/ 606951 h 842371"/>
              <a:gd name="connsiteX3" fmla="*/ 1173626 w 1223727"/>
              <a:gd name="connsiteY3" fmla="*/ 139266 h 842371"/>
              <a:gd name="connsiteX4" fmla="*/ 976395 w 1223727"/>
              <a:gd name="connsiteY4" fmla="*/ 9107 h 842371"/>
              <a:gd name="connsiteX5" fmla="*/ 246714 w 1223727"/>
              <a:gd name="connsiteY5" fmla="*/ 97247 h 842371"/>
              <a:gd name="connsiteX6" fmla="*/ 18891 w 1223727"/>
              <a:gd name="connsiteY6" fmla="*/ 557918 h 842371"/>
              <a:gd name="connsiteX7" fmla="*/ 547562 w 1223727"/>
              <a:gd name="connsiteY7" fmla="*/ 720579 h 842371"/>
              <a:gd name="connsiteX8" fmla="*/ 628446 w 1223727"/>
              <a:gd name="connsiteY8" fmla="*/ 842371 h 842371"/>
              <a:gd name="connsiteX0" fmla="*/ 628446 w 1232687"/>
              <a:gd name="connsiteY0" fmla="*/ 842371 h 842371"/>
              <a:gd name="connsiteX1" fmla="*/ 820851 w 1232687"/>
              <a:gd name="connsiteY1" fmla="*/ 763100 h 842371"/>
              <a:gd name="connsiteX2" fmla="*/ 1178477 w 1232687"/>
              <a:gd name="connsiteY2" fmla="*/ 606951 h 842371"/>
              <a:gd name="connsiteX3" fmla="*/ 1188606 w 1232687"/>
              <a:gd name="connsiteY3" fmla="*/ 158133 h 842371"/>
              <a:gd name="connsiteX4" fmla="*/ 976395 w 1232687"/>
              <a:gd name="connsiteY4" fmla="*/ 9107 h 842371"/>
              <a:gd name="connsiteX5" fmla="*/ 246714 w 1232687"/>
              <a:gd name="connsiteY5" fmla="*/ 97247 h 842371"/>
              <a:gd name="connsiteX6" fmla="*/ 18891 w 1232687"/>
              <a:gd name="connsiteY6" fmla="*/ 557918 h 842371"/>
              <a:gd name="connsiteX7" fmla="*/ 547562 w 1232687"/>
              <a:gd name="connsiteY7" fmla="*/ 720579 h 842371"/>
              <a:gd name="connsiteX8" fmla="*/ 628446 w 1232687"/>
              <a:gd name="connsiteY8" fmla="*/ 842371 h 842371"/>
              <a:gd name="connsiteX0" fmla="*/ 628446 w 1238631"/>
              <a:gd name="connsiteY0" fmla="*/ 842371 h 842371"/>
              <a:gd name="connsiteX1" fmla="*/ 820851 w 1238631"/>
              <a:gd name="connsiteY1" fmla="*/ 763100 h 842371"/>
              <a:gd name="connsiteX2" fmla="*/ 1178477 w 1238631"/>
              <a:gd name="connsiteY2" fmla="*/ 606951 h 842371"/>
              <a:gd name="connsiteX3" fmla="*/ 1197715 w 1238631"/>
              <a:gd name="connsiteY3" fmla="*/ 163763 h 842371"/>
              <a:gd name="connsiteX4" fmla="*/ 976395 w 1238631"/>
              <a:gd name="connsiteY4" fmla="*/ 9107 h 842371"/>
              <a:gd name="connsiteX5" fmla="*/ 246714 w 1238631"/>
              <a:gd name="connsiteY5" fmla="*/ 97247 h 842371"/>
              <a:gd name="connsiteX6" fmla="*/ 18891 w 1238631"/>
              <a:gd name="connsiteY6" fmla="*/ 557918 h 842371"/>
              <a:gd name="connsiteX7" fmla="*/ 547562 w 1238631"/>
              <a:gd name="connsiteY7" fmla="*/ 720579 h 842371"/>
              <a:gd name="connsiteX8" fmla="*/ 628446 w 1238631"/>
              <a:gd name="connsiteY8" fmla="*/ 842371 h 842371"/>
              <a:gd name="connsiteX0" fmla="*/ 632386 w 1242571"/>
              <a:gd name="connsiteY0" fmla="*/ 846766 h 846766"/>
              <a:gd name="connsiteX1" fmla="*/ 824791 w 1242571"/>
              <a:gd name="connsiteY1" fmla="*/ 767495 h 846766"/>
              <a:gd name="connsiteX2" fmla="*/ 1182417 w 1242571"/>
              <a:gd name="connsiteY2" fmla="*/ 611346 h 846766"/>
              <a:gd name="connsiteX3" fmla="*/ 1201655 w 1242571"/>
              <a:gd name="connsiteY3" fmla="*/ 168158 h 846766"/>
              <a:gd name="connsiteX4" fmla="*/ 980335 w 1242571"/>
              <a:gd name="connsiteY4" fmla="*/ 13502 h 846766"/>
              <a:gd name="connsiteX5" fmla="*/ 250654 w 1242571"/>
              <a:gd name="connsiteY5" fmla="*/ 101642 h 846766"/>
              <a:gd name="connsiteX6" fmla="*/ 22831 w 1242571"/>
              <a:gd name="connsiteY6" fmla="*/ 562313 h 846766"/>
              <a:gd name="connsiteX7" fmla="*/ 551502 w 1242571"/>
              <a:gd name="connsiteY7" fmla="*/ 724974 h 846766"/>
              <a:gd name="connsiteX8" fmla="*/ 632386 w 1242571"/>
              <a:gd name="connsiteY8" fmla="*/ 846766 h 846766"/>
              <a:gd name="connsiteX0" fmla="*/ 633056 w 1243241"/>
              <a:gd name="connsiteY0" fmla="*/ 846832 h 846832"/>
              <a:gd name="connsiteX1" fmla="*/ 825461 w 1243241"/>
              <a:gd name="connsiteY1" fmla="*/ 767561 h 846832"/>
              <a:gd name="connsiteX2" fmla="*/ 1183087 w 1243241"/>
              <a:gd name="connsiteY2" fmla="*/ 611412 h 846832"/>
              <a:gd name="connsiteX3" fmla="*/ 1202325 w 1243241"/>
              <a:gd name="connsiteY3" fmla="*/ 168224 h 846832"/>
              <a:gd name="connsiteX4" fmla="*/ 981005 w 1243241"/>
              <a:gd name="connsiteY4" fmla="*/ 13568 h 846832"/>
              <a:gd name="connsiteX5" fmla="*/ 245994 w 1243241"/>
              <a:gd name="connsiteY5" fmla="*/ 86692 h 846832"/>
              <a:gd name="connsiteX6" fmla="*/ 23501 w 1243241"/>
              <a:gd name="connsiteY6" fmla="*/ 562379 h 846832"/>
              <a:gd name="connsiteX7" fmla="*/ 552172 w 1243241"/>
              <a:gd name="connsiteY7" fmla="*/ 725040 h 846832"/>
              <a:gd name="connsiteX8" fmla="*/ 633056 w 1243241"/>
              <a:gd name="connsiteY8" fmla="*/ 846832 h 846832"/>
              <a:gd name="connsiteX0" fmla="*/ 633056 w 1243241"/>
              <a:gd name="connsiteY0" fmla="*/ 848503 h 848503"/>
              <a:gd name="connsiteX1" fmla="*/ 825461 w 1243241"/>
              <a:gd name="connsiteY1" fmla="*/ 769232 h 848503"/>
              <a:gd name="connsiteX2" fmla="*/ 1183087 w 1243241"/>
              <a:gd name="connsiteY2" fmla="*/ 613083 h 848503"/>
              <a:gd name="connsiteX3" fmla="*/ 1202325 w 1243241"/>
              <a:gd name="connsiteY3" fmla="*/ 169895 h 848503"/>
              <a:gd name="connsiteX4" fmla="*/ 981005 w 1243241"/>
              <a:gd name="connsiteY4" fmla="*/ 15239 h 848503"/>
              <a:gd name="connsiteX5" fmla="*/ 245994 w 1243241"/>
              <a:gd name="connsiteY5" fmla="*/ 88363 h 848503"/>
              <a:gd name="connsiteX6" fmla="*/ 23501 w 1243241"/>
              <a:gd name="connsiteY6" fmla="*/ 564050 h 848503"/>
              <a:gd name="connsiteX7" fmla="*/ 552172 w 1243241"/>
              <a:gd name="connsiteY7" fmla="*/ 726711 h 848503"/>
              <a:gd name="connsiteX8" fmla="*/ 633056 w 1243241"/>
              <a:gd name="connsiteY8" fmla="*/ 848503 h 848503"/>
              <a:gd name="connsiteX0" fmla="*/ 633056 w 1243241"/>
              <a:gd name="connsiteY0" fmla="*/ 852489 h 852489"/>
              <a:gd name="connsiteX1" fmla="*/ 825461 w 1243241"/>
              <a:gd name="connsiteY1" fmla="*/ 773218 h 852489"/>
              <a:gd name="connsiteX2" fmla="*/ 1183087 w 1243241"/>
              <a:gd name="connsiteY2" fmla="*/ 617069 h 852489"/>
              <a:gd name="connsiteX3" fmla="*/ 1202325 w 1243241"/>
              <a:gd name="connsiteY3" fmla="*/ 173881 h 852489"/>
              <a:gd name="connsiteX4" fmla="*/ 981005 w 1243241"/>
              <a:gd name="connsiteY4" fmla="*/ 19225 h 852489"/>
              <a:gd name="connsiteX5" fmla="*/ 245994 w 1243241"/>
              <a:gd name="connsiteY5" fmla="*/ 92349 h 852489"/>
              <a:gd name="connsiteX6" fmla="*/ 23501 w 1243241"/>
              <a:gd name="connsiteY6" fmla="*/ 568036 h 852489"/>
              <a:gd name="connsiteX7" fmla="*/ 552172 w 1243241"/>
              <a:gd name="connsiteY7" fmla="*/ 730697 h 852489"/>
              <a:gd name="connsiteX8" fmla="*/ 633056 w 1243241"/>
              <a:gd name="connsiteY8" fmla="*/ 852489 h 852489"/>
              <a:gd name="connsiteX0" fmla="*/ 633056 w 1238870"/>
              <a:gd name="connsiteY0" fmla="*/ 852489 h 852489"/>
              <a:gd name="connsiteX1" fmla="*/ 825461 w 1238870"/>
              <a:gd name="connsiteY1" fmla="*/ 773218 h 852489"/>
              <a:gd name="connsiteX2" fmla="*/ 1183087 w 1238870"/>
              <a:gd name="connsiteY2" fmla="*/ 617069 h 852489"/>
              <a:gd name="connsiteX3" fmla="*/ 1202325 w 1238870"/>
              <a:gd name="connsiteY3" fmla="*/ 173881 h 852489"/>
              <a:gd name="connsiteX4" fmla="*/ 981005 w 1238870"/>
              <a:gd name="connsiteY4" fmla="*/ 19225 h 852489"/>
              <a:gd name="connsiteX5" fmla="*/ 245994 w 1238870"/>
              <a:gd name="connsiteY5" fmla="*/ 92349 h 852489"/>
              <a:gd name="connsiteX6" fmla="*/ 23501 w 1238870"/>
              <a:gd name="connsiteY6" fmla="*/ 568036 h 852489"/>
              <a:gd name="connsiteX7" fmla="*/ 552172 w 1238870"/>
              <a:gd name="connsiteY7" fmla="*/ 730697 h 852489"/>
              <a:gd name="connsiteX8" fmla="*/ 633056 w 1238870"/>
              <a:gd name="connsiteY8" fmla="*/ 852489 h 852489"/>
              <a:gd name="connsiteX0" fmla="*/ 633056 w 1237972"/>
              <a:gd name="connsiteY0" fmla="*/ 852489 h 852489"/>
              <a:gd name="connsiteX1" fmla="*/ 825461 w 1237972"/>
              <a:gd name="connsiteY1" fmla="*/ 773218 h 852489"/>
              <a:gd name="connsiteX2" fmla="*/ 1183087 w 1237972"/>
              <a:gd name="connsiteY2" fmla="*/ 617069 h 852489"/>
              <a:gd name="connsiteX3" fmla="*/ 1202325 w 1237972"/>
              <a:gd name="connsiteY3" fmla="*/ 173881 h 852489"/>
              <a:gd name="connsiteX4" fmla="*/ 981005 w 1237972"/>
              <a:gd name="connsiteY4" fmla="*/ 19225 h 852489"/>
              <a:gd name="connsiteX5" fmla="*/ 245994 w 1237972"/>
              <a:gd name="connsiteY5" fmla="*/ 92349 h 852489"/>
              <a:gd name="connsiteX6" fmla="*/ 23501 w 1237972"/>
              <a:gd name="connsiteY6" fmla="*/ 568036 h 852489"/>
              <a:gd name="connsiteX7" fmla="*/ 552172 w 1237972"/>
              <a:gd name="connsiteY7" fmla="*/ 730697 h 852489"/>
              <a:gd name="connsiteX8" fmla="*/ 633056 w 1237972"/>
              <a:gd name="connsiteY8" fmla="*/ 852489 h 852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7972" h="852489">
                <a:moveTo>
                  <a:pt x="633056" y="852489"/>
                </a:moveTo>
                <a:cubicBezTo>
                  <a:pt x="716495" y="841059"/>
                  <a:pt x="733789" y="812455"/>
                  <a:pt x="825461" y="773218"/>
                </a:cubicBezTo>
                <a:cubicBezTo>
                  <a:pt x="917133" y="733981"/>
                  <a:pt x="1120276" y="716959"/>
                  <a:pt x="1183087" y="617069"/>
                </a:cubicBezTo>
                <a:cubicBezTo>
                  <a:pt x="1245898" y="517180"/>
                  <a:pt x="1258148" y="283568"/>
                  <a:pt x="1202325" y="173881"/>
                </a:cubicBezTo>
                <a:cubicBezTo>
                  <a:pt x="1146502" y="64194"/>
                  <a:pt x="1083676" y="36572"/>
                  <a:pt x="981005" y="19225"/>
                </a:cubicBezTo>
                <a:cubicBezTo>
                  <a:pt x="823274" y="-7425"/>
                  <a:pt x="446352" y="-23746"/>
                  <a:pt x="245994" y="92349"/>
                </a:cubicBezTo>
                <a:cubicBezTo>
                  <a:pt x="45636" y="208444"/>
                  <a:pt x="-47145" y="246094"/>
                  <a:pt x="23501" y="568036"/>
                </a:cubicBezTo>
                <a:cubicBezTo>
                  <a:pt x="51046" y="756743"/>
                  <a:pt x="510357" y="722029"/>
                  <a:pt x="552172" y="730697"/>
                </a:cubicBezTo>
                <a:cubicBezTo>
                  <a:pt x="733623" y="767368"/>
                  <a:pt x="633056" y="852489"/>
                  <a:pt x="633056" y="852489"/>
                </a:cubicBezTo>
                <a:close/>
              </a:path>
            </a:pathLst>
          </a:custGeom>
          <a:noFill/>
          <a:ln w="19050" cap="flat">
            <a:solidFill>
              <a:schemeClr val="tx1"/>
            </a:solidFill>
            <a:prstDash val="solid"/>
            <a:miter/>
          </a:ln>
        </p:spPr>
        <p:txBody>
          <a:bodyPr rtlCol="0" anchor="ctr"/>
          <a:lstStyle/>
          <a:p>
            <a:endParaRPr lang="en-US"/>
          </a:p>
        </p:txBody>
      </p:sp>
      <p:sp>
        <p:nvSpPr>
          <p:cNvPr id="2" name="Title 1">
            <a:extLst>
              <a:ext uri="{FF2B5EF4-FFF2-40B4-BE49-F238E27FC236}">
                <a16:creationId xmlns:a16="http://schemas.microsoft.com/office/drawing/2014/main" id="{D80FF0C0-FC1A-4C5B-9FE5-09BA33FF7EE3}"/>
              </a:ext>
            </a:extLst>
          </p:cNvPr>
          <p:cNvSpPr>
            <a:spLocks noGrp="1"/>
          </p:cNvSpPr>
          <p:nvPr>
            <p:ph type="ctrTitle"/>
          </p:nvPr>
        </p:nvSpPr>
        <p:spPr>
          <a:xfrm>
            <a:off x="1956392" y="1398181"/>
            <a:ext cx="7134446" cy="2870791"/>
          </a:xfrm>
        </p:spPr>
        <p:txBody>
          <a:bodyPr anchor="ctr">
            <a:normAutofit/>
          </a:bodyPr>
          <a:lstStyle>
            <a:lvl1pPr algn="ctr">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6E989092-15F8-4341-8D94-9E799301C51A}"/>
              </a:ext>
            </a:extLst>
          </p:cNvPr>
          <p:cNvSpPr>
            <a:spLocks noGrp="1"/>
          </p:cNvSpPr>
          <p:nvPr>
            <p:ph type="subTitle" idx="1"/>
          </p:nvPr>
        </p:nvSpPr>
        <p:spPr>
          <a:xfrm>
            <a:off x="6270835" y="5135527"/>
            <a:ext cx="4397164" cy="1057938"/>
          </a:xfrm>
        </p:spPr>
        <p:txBody>
          <a:bodyPr anchor="ctr">
            <a:normAutofit/>
          </a:bodyPr>
          <a:lstStyle>
            <a:lvl1pPr marL="0" indent="0" algn="l">
              <a:lnSpc>
                <a:spcPct val="100000"/>
              </a:lnSpc>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0F97328B-E858-4921-99C2-3B0BE1724C6F}"/>
              </a:ext>
            </a:extLst>
          </p:cNvPr>
          <p:cNvSpPr>
            <a:spLocks noGrp="1"/>
          </p:cNvSpPr>
          <p:nvPr>
            <p:ph type="dt" sz="half" idx="10"/>
          </p:nvPr>
        </p:nvSpPr>
        <p:spPr/>
        <p:txBody>
          <a:bodyPr/>
          <a:lstStyle/>
          <a:p>
            <a:fld id="{C1691109-F4F8-4597-962C-A4F4B7960636}" type="datetimeFigureOut">
              <a:rPr lang="en-US" smtClean="0"/>
              <a:t>10/4/2021</a:t>
            </a:fld>
            <a:endParaRPr lang="en-US"/>
          </a:p>
        </p:txBody>
      </p:sp>
      <p:sp>
        <p:nvSpPr>
          <p:cNvPr id="5" name="Footer Placeholder 4">
            <a:extLst>
              <a:ext uri="{FF2B5EF4-FFF2-40B4-BE49-F238E27FC236}">
                <a16:creationId xmlns:a16="http://schemas.microsoft.com/office/drawing/2014/main" id="{ED381296-9B7B-4EF3-89B3-8B33E6070F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C2FE59-6CD1-4D0F-8A06-10CA2D3836CD}"/>
              </a:ext>
            </a:extLst>
          </p:cNvPr>
          <p:cNvSpPr>
            <a:spLocks noGrp="1"/>
          </p:cNvSpPr>
          <p:nvPr>
            <p:ph type="sldNum" sz="quarter" idx="12"/>
          </p:nvPr>
        </p:nvSpPr>
        <p:spPr/>
        <p:txBody>
          <a:bodyPr/>
          <a:lstStyle/>
          <a:p>
            <a:fld id="{7C7FAD9F-AEE9-406E-B720-57D2B9DB2816}" type="slidenum">
              <a:rPr lang="en-US" smtClean="0"/>
              <a:t>‹#›</a:t>
            </a:fld>
            <a:endParaRPr lang="en-US"/>
          </a:p>
        </p:txBody>
      </p:sp>
    </p:spTree>
    <p:extLst>
      <p:ext uri="{BB962C8B-B14F-4D97-AF65-F5344CB8AC3E}">
        <p14:creationId xmlns:p14="http://schemas.microsoft.com/office/powerpoint/2010/main" val="753025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139E3-FB89-4585-A22D-15851E8DE01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F94B498-70D2-4956-A576-83345B38DCF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2A84CB-FF9E-43D6-8805-B4ABB520D60C}"/>
              </a:ext>
            </a:extLst>
          </p:cNvPr>
          <p:cNvSpPr>
            <a:spLocks noGrp="1"/>
          </p:cNvSpPr>
          <p:nvPr>
            <p:ph type="dt" sz="half" idx="10"/>
          </p:nvPr>
        </p:nvSpPr>
        <p:spPr/>
        <p:txBody>
          <a:bodyPr/>
          <a:lstStyle/>
          <a:p>
            <a:fld id="{C1691109-F4F8-4597-962C-A4F4B7960636}" type="datetimeFigureOut">
              <a:rPr lang="en-US" smtClean="0"/>
              <a:t>10/4/2021</a:t>
            </a:fld>
            <a:endParaRPr lang="en-US"/>
          </a:p>
        </p:txBody>
      </p:sp>
      <p:sp>
        <p:nvSpPr>
          <p:cNvPr id="5" name="Footer Placeholder 4">
            <a:extLst>
              <a:ext uri="{FF2B5EF4-FFF2-40B4-BE49-F238E27FC236}">
                <a16:creationId xmlns:a16="http://schemas.microsoft.com/office/drawing/2014/main" id="{BCA7EE14-0A60-428B-BC0E-A50951E0E3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2A9A22-BBF2-4B23-B17F-B32AC87D290F}"/>
              </a:ext>
            </a:extLst>
          </p:cNvPr>
          <p:cNvSpPr>
            <a:spLocks noGrp="1"/>
          </p:cNvSpPr>
          <p:nvPr>
            <p:ph type="sldNum" sz="quarter" idx="12"/>
          </p:nvPr>
        </p:nvSpPr>
        <p:spPr/>
        <p:txBody>
          <a:bodyPr/>
          <a:lstStyle/>
          <a:p>
            <a:fld id="{7C7FAD9F-AEE9-406E-B720-57D2B9DB2816}" type="slidenum">
              <a:rPr lang="en-US" smtClean="0"/>
              <a:t>‹#›</a:t>
            </a:fld>
            <a:endParaRPr lang="en-US"/>
          </a:p>
        </p:txBody>
      </p:sp>
    </p:spTree>
    <p:extLst>
      <p:ext uri="{BB962C8B-B14F-4D97-AF65-F5344CB8AC3E}">
        <p14:creationId xmlns:p14="http://schemas.microsoft.com/office/powerpoint/2010/main" val="2491476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5CC51B-E0BE-4D50-A04A-571F8BCAE2A7}"/>
              </a:ext>
            </a:extLst>
          </p:cNvPr>
          <p:cNvSpPr>
            <a:spLocks noGrp="1"/>
          </p:cNvSpPr>
          <p:nvPr>
            <p:ph type="title" orient="vert"/>
          </p:nvPr>
        </p:nvSpPr>
        <p:spPr>
          <a:xfrm>
            <a:off x="9099550" y="692150"/>
            <a:ext cx="2254250" cy="5309930"/>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41F5607-7A89-4981-87F4-98BC7CE0A921}"/>
              </a:ext>
            </a:extLst>
          </p:cNvPr>
          <p:cNvSpPr>
            <a:spLocks noGrp="1"/>
          </p:cNvSpPr>
          <p:nvPr>
            <p:ph type="body" orient="vert" idx="1"/>
          </p:nvPr>
        </p:nvSpPr>
        <p:spPr>
          <a:xfrm>
            <a:off x="838200" y="692150"/>
            <a:ext cx="8108950" cy="530993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820D5BE-275A-42D5-BCE1-357D53FC50C3}"/>
              </a:ext>
            </a:extLst>
          </p:cNvPr>
          <p:cNvSpPr>
            <a:spLocks noGrp="1"/>
          </p:cNvSpPr>
          <p:nvPr>
            <p:ph type="dt" sz="half" idx="10"/>
          </p:nvPr>
        </p:nvSpPr>
        <p:spPr/>
        <p:txBody>
          <a:bodyPr/>
          <a:lstStyle/>
          <a:p>
            <a:fld id="{C1691109-F4F8-4597-962C-A4F4B7960636}" type="datetimeFigureOut">
              <a:rPr lang="en-US" smtClean="0"/>
              <a:t>10/4/2021</a:t>
            </a:fld>
            <a:endParaRPr lang="en-US"/>
          </a:p>
        </p:txBody>
      </p:sp>
      <p:sp>
        <p:nvSpPr>
          <p:cNvPr id="5" name="Footer Placeholder 4">
            <a:extLst>
              <a:ext uri="{FF2B5EF4-FFF2-40B4-BE49-F238E27FC236}">
                <a16:creationId xmlns:a16="http://schemas.microsoft.com/office/drawing/2014/main" id="{11525F9A-B406-4028-AC92-D12450519F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A70F0A-5147-4274-A0A1-BD21917945FE}"/>
              </a:ext>
            </a:extLst>
          </p:cNvPr>
          <p:cNvSpPr>
            <a:spLocks noGrp="1"/>
          </p:cNvSpPr>
          <p:nvPr>
            <p:ph type="sldNum" sz="quarter" idx="12"/>
          </p:nvPr>
        </p:nvSpPr>
        <p:spPr/>
        <p:txBody>
          <a:bodyPr/>
          <a:lstStyle/>
          <a:p>
            <a:fld id="{7C7FAD9F-AEE9-406E-B720-57D2B9DB2816}" type="slidenum">
              <a:rPr lang="en-US" smtClean="0"/>
              <a:t>‹#›</a:t>
            </a:fld>
            <a:endParaRPr lang="en-US"/>
          </a:p>
        </p:txBody>
      </p:sp>
    </p:spTree>
    <p:extLst>
      <p:ext uri="{BB962C8B-B14F-4D97-AF65-F5344CB8AC3E}">
        <p14:creationId xmlns:p14="http://schemas.microsoft.com/office/powerpoint/2010/main" val="2787828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C77D-9BA0-4A3B-B823-2059DC3C3D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5B811DB-C16F-4CED-97C6-73ABD71F33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E14D3C-7343-4DD7-B816-0D4D66BD61BF}"/>
              </a:ext>
            </a:extLst>
          </p:cNvPr>
          <p:cNvSpPr>
            <a:spLocks noGrp="1"/>
          </p:cNvSpPr>
          <p:nvPr>
            <p:ph type="dt" sz="half" idx="10"/>
          </p:nvPr>
        </p:nvSpPr>
        <p:spPr/>
        <p:txBody>
          <a:bodyPr/>
          <a:lstStyle/>
          <a:p>
            <a:fld id="{C1691109-F4F8-4597-962C-A4F4B7960636}" type="datetimeFigureOut">
              <a:rPr lang="en-US" smtClean="0"/>
              <a:t>10/4/2021</a:t>
            </a:fld>
            <a:endParaRPr lang="en-US"/>
          </a:p>
        </p:txBody>
      </p:sp>
      <p:sp>
        <p:nvSpPr>
          <p:cNvPr id="5" name="Footer Placeholder 4">
            <a:extLst>
              <a:ext uri="{FF2B5EF4-FFF2-40B4-BE49-F238E27FC236}">
                <a16:creationId xmlns:a16="http://schemas.microsoft.com/office/drawing/2014/main" id="{BE2409C8-4D7C-40EE-A12E-59CB555C72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1222D5-7193-4F59-83B4-3C19E8B14952}"/>
              </a:ext>
            </a:extLst>
          </p:cNvPr>
          <p:cNvSpPr>
            <a:spLocks noGrp="1"/>
          </p:cNvSpPr>
          <p:nvPr>
            <p:ph type="sldNum" sz="quarter" idx="12"/>
          </p:nvPr>
        </p:nvSpPr>
        <p:spPr/>
        <p:txBody>
          <a:bodyPr/>
          <a:lstStyle/>
          <a:p>
            <a:fld id="{7C7FAD9F-AEE9-406E-B720-57D2B9DB2816}" type="slidenum">
              <a:rPr lang="en-US" smtClean="0"/>
              <a:t>‹#›</a:t>
            </a:fld>
            <a:endParaRPr lang="en-US"/>
          </a:p>
        </p:txBody>
      </p:sp>
    </p:spTree>
    <p:extLst>
      <p:ext uri="{BB962C8B-B14F-4D97-AF65-F5344CB8AC3E}">
        <p14:creationId xmlns:p14="http://schemas.microsoft.com/office/powerpoint/2010/main" val="2139383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BEFA1-A4AB-4CF4-B02E-57AAED5719D6}"/>
              </a:ext>
            </a:extLst>
          </p:cNvPr>
          <p:cNvSpPr>
            <a:spLocks noGrp="1"/>
          </p:cNvSpPr>
          <p:nvPr>
            <p:ph type="title"/>
          </p:nvPr>
        </p:nvSpPr>
        <p:spPr>
          <a:xfrm>
            <a:off x="1621971" y="1709738"/>
            <a:ext cx="9165772" cy="2963271"/>
          </a:xfrm>
        </p:spPr>
        <p:txBody>
          <a:bodyPr anchor="b"/>
          <a:lstStyle>
            <a:lvl1pPr algn="ct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0AB406C-F19A-4393-9AD1-A300A7E452E8}"/>
              </a:ext>
            </a:extLst>
          </p:cNvPr>
          <p:cNvSpPr>
            <a:spLocks noGrp="1"/>
          </p:cNvSpPr>
          <p:nvPr>
            <p:ph type="body" idx="1"/>
          </p:nvPr>
        </p:nvSpPr>
        <p:spPr>
          <a:xfrm>
            <a:off x="1621971" y="4875028"/>
            <a:ext cx="9165772" cy="1052623"/>
          </a:xfrm>
        </p:spPr>
        <p:txBody>
          <a:bodyPr>
            <a:normAutofit/>
          </a:bodyPr>
          <a:lstStyle>
            <a:lvl1pPr marL="0" indent="0" algn="ctr">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B7D7AE7-47F6-4023-8D44-8BA1DAB05FF2}"/>
              </a:ext>
            </a:extLst>
          </p:cNvPr>
          <p:cNvSpPr>
            <a:spLocks noGrp="1"/>
          </p:cNvSpPr>
          <p:nvPr>
            <p:ph type="dt" sz="half" idx="10"/>
          </p:nvPr>
        </p:nvSpPr>
        <p:spPr/>
        <p:txBody>
          <a:bodyPr/>
          <a:lstStyle/>
          <a:p>
            <a:fld id="{C1691109-F4F8-4597-962C-A4F4B7960636}" type="datetimeFigureOut">
              <a:rPr lang="en-US" smtClean="0"/>
              <a:t>10/4/2021</a:t>
            </a:fld>
            <a:endParaRPr lang="en-US"/>
          </a:p>
        </p:txBody>
      </p:sp>
      <p:sp>
        <p:nvSpPr>
          <p:cNvPr id="5" name="Footer Placeholder 4">
            <a:extLst>
              <a:ext uri="{FF2B5EF4-FFF2-40B4-BE49-F238E27FC236}">
                <a16:creationId xmlns:a16="http://schemas.microsoft.com/office/drawing/2014/main" id="{57AB32FC-A974-44FC-9804-F871EE51D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59ADE9-F40E-4E3B-AB8D-68CB1F4854A5}"/>
              </a:ext>
            </a:extLst>
          </p:cNvPr>
          <p:cNvSpPr>
            <a:spLocks noGrp="1"/>
          </p:cNvSpPr>
          <p:nvPr>
            <p:ph type="sldNum" sz="quarter" idx="12"/>
          </p:nvPr>
        </p:nvSpPr>
        <p:spPr/>
        <p:txBody>
          <a:bodyPr/>
          <a:lstStyle/>
          <a:p>
            <a:fld id="{7C7FAD9F-AEE9-406E-B720-57D2B9DB2816}" type="slidenum">
              <a:rPr lang="en-US" smtClean="0"/>
              <a:t>‹#›</a:t>
            </a:fld>
            <a:endParaRPr lang="en-US"/>
          </a:p>
        </p:txBody>
      </p:sp>
    </p:spTree>
    <p:extLst>
      <p:ext uri="{BB962C8B-B14F-4D97-AF65-F5344CB8AC3E}">
        <p14:creationId xmlns:p14="http://schemas.microsoft.com/office/powerpoint/2010/main" val="328681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4D816-3E01-4EFD-AD9C-783D674DA6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F53D69-34A7-451D-A902-5F6CD13343FE}"/>
              </a:ext>
            </a:extLst>
          </p:cNvPr>
          <p:cNvSpPr>
            <a:spLocks noGrp="1"/>
          </p:cNvSpPr>
          <p:nvPr>
            <p:ph sz="half" idx="1"/>
          </p:nvPr>
        </p:nvSpPr>
        <p:spPr>
          <a:xfrm>
            <a:off x="1020722" y="2095500"/>
            <a:ext cx="4999077" cy="39732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16E1E0E2-7D34-48E0-8795-546D2F00E2CF}"/>
              </a:ext>
            </a:extLst>
          </p:cNvPr>
          <p:cNvSpPr>
            <a:spLocks noGrp="1"/>
          </p:cNvSpPr>
          <p:nvPr>
            <p:ph sz="half" idx="2"/>
          </p:nvPr>
        </p:nvSpPr>
        <p:spPr>
          <a:xfrm>
            <a:off x="6281056" y="2095500"/>
            <a:ext cx="5072743" cy="39732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E005476-6B6D-4BA3-919B-5335D6429852}"/>
              </a:ext>
            </a:extLst>
          </p:cNvPr>
          <p:cNvSpPr>
            <a:spLocks noGrp="1"/>
          </p:cNvSpPr>
          <p:nvPr>
            <p:ph type="dt" sz="half" idx="10"/>
          </p:nvPr>
        </p:nvSpPr>
        <p:spPr/>
        <p:txBody>
          <a:bodyPr/>
          <a:lstStyle/>
          <a:p>
            <a:fld id="{C1691109-F4F8-4597-962C-A4F4B7960636}" type="datetimeFigureOut">
              <a:rPr lang="en-US" smtClean="0"/>
              <a:t>10/4/2021</a:t>
            </a:fld>
            <a:endParaRPr lang="en-US"/>
          </a:p>
        </p:txBody>
      </p:sp>
      <p:sp>
        <p:nvSpPr>
          <p:cNvPr id="6" name="Footer Placeholder 5">
            <a:extLst>
              <a:ext uri="{FF2B5EF4-FFF2-40B4-BE49-F238E27FC236}">
                <a16:creationId xmlns:a16="http://schemas.microsoft.com/office/drawing/2014/main" id="{F5DB6D41-07E2-4F6D-BB39-217957FE76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3E0CA9C-BFED-484F-B765-EA8CE4B4B783}"/>
              </a:ext>
            </a:extLst>
          </p:cNvPr>
          <p:cNvSpPr>
            <a:spLocks noGrp="1"/>
          </p:cNvSpPr>
          <p:nvPr>
            <p:ph type="sldNum" sz="quarter" idx="12"/>
          </p:nvPr>
        </p:nvSpPr>
        <p:spPr/>
        <p:txBody>
          <a:bodyPr/>
          <a:lstStyle/>
          <a:p>
            <a:fld id="{7C7FAD9F-AEE9-406E-B720-57D2B9DB2816}" type="slidenum">
              <a:rPr lang="en-US" smtClean="0"/>
              <a:t>‹#›</a:t>
            </a:fld>
            <a:endParaRPr lang="en-US"/>
          </a:p>
        </p:txBody>
      </p:sp>
    </p:spTree>
    <p:extLst>
      <p:ext uri="{BB962C8B-B14F-4D97-AF65-F5344CB8AC3E}">
        <p14:creationId xmlns:p14="http://schemas.microsoft.com/office/powerpoint/2010/main" val="3062419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474AD2-5208-4201-90A7-F961876195F8}"/>
              </a:ext>
            </a:extLst>
          </p:cNvPr>
          <p:cNvSpPr>
            <a:spLocks noGrp="1"/>
          </p:cNvSpPr>
          <p:nvPr>
            <p:ph type="title"/>
          </p:nvPr>
        </p:nvSpPr>
        <p:spPr>
          <a:xfrm>
            <a:off x="1028700" y="702129"/>
            <a:ext cx="10326688" cy="1125675"/>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D3A3FF53-BE24-42E9-BA12-BC5863CBFF1B}"/>
              </a:ext>
            </a:extLst>
          </p:cNvPr>
          <p:cNvSpPr>
            <a:spLocks noGrp="1"/>
          </p:cNvSpPr>
          <p:nvPr>
            <p:ph type="body" idx="1"/>
          </p:nvPr>
        </p:nvSpPr>
        <p:spPr>
          <a:xfrm>
            <a:off x="1028700" y="1827804"/>
            <a:ext cx="4968875" cy="81438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67A84776-6678-4D27-9BE9-5D83FC9E884F}"/>
              </a:ext>
            </a:extLst>
          </p:cNvPr>
          <p:cNvSpPr>
            <a:spLocks noGrp="1"/>
          </p:cNvSpPr>
          <p:nvPr>
            <p:ph sz="half" idx="2"/>
          </p:nvPr>
        </p:nvSpPr>
        <p:spPr>
          <a:xfrm>
            <a:off x="1028700" y="2642191"/>
            <a:ext cx="4968875" cy="340241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58BCA2E2-5B30-43B4-8FCD-23015451F221}"/>
              </a:ext>
            </a:extLst>
          </p:cNvPr>
          <p:cNvSpPr>
            <a:spLocks noGrp="1"/>
          </p:cNvSpPr>
          <p:nvPr>
            <p:ph type="body" sz="quarter" idx="3"/>
          </p:nvPr>
        </p:nvSpPr>
        <p:spPr>
          <a:xfrm>
            <a:off x="6281054" y="1827804"/>
            <a:ext cx="5087034" cy="81438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CDA7B7A1-E670-4E7E-AEBA-340893DE8EE5}"/>
              </a:ext>
            </a:extLst>
          </p:cNvPr>
          <p:cNvSpPr>
            <a:spLocks noGrp="1"/>
          </p:cNvSpPr>
          <p:nvPr>
            <p:ph sz="quarter" idx="4"/>
          </p:nvPr>
        </p:nvSpPr>
        <p:spPr>
          <a:xfrm>
            <a:off x="6281054" y="2642191"/>
            <a:ext cx="5087034" cy="340241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3244D3AE-982A-4CC3-8456-4D4B0E35D993}"/>
              </a:ext>
            </a:extLst>
          </p:cNvPr>
          <p:cNvSpPr>
            <a:spLocks noGrp="1"/>
          </p:cNvSpPr>
          <p:nvPr>
            <p:ph type="dt" sz="half" idx="10"/>
          </p:nvPr>
        </p:nvSpPr>
        <p:spPr/>
        <p:txBody>
          <a:bodyPr/>
          <a:lstStyle/>
          <a:p>
            <a:fld id="{C1691109-F4F8-4597-962C-A4F4B7960636}" type="datetimeFigureOut">
              <a:rPr lang="en-US" smtClean="0"/>
              <a:t>10/4/2021</a:t>
            </a:fld>
            <a:endParaRPr lang="en-US"/>
          </a:p>
        </p:txBody>
      </p:sp>
      <p:sp>
        <p:nvSpPr>
          <p:cNvPr id="8" name="Footer Placeholder 7">
            <a:extLst>
              <a:ext uri="{FF2B5EF4-FFF2-40B4-BE49-F238E27FC236}">
                <a16:creationId xmlns:a16="http://schemas.microsoft.com/office/drawing/2014/main" id="{56FE3087-09F9-4436-8236-8693EA4984D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C8413CB-0E24-4F96-AF8C-EE269ACCE783}"/>
              </a:ext>
            </a:extLst>
          </p:cNvPr>
          <p:cNvSpPr>
            <a:spLocks noGrp="1"/>
          </p:cNvSpPr>
          <p:nvPr>
            <p:ph type="sldNum" sz="quarter" idx="12"/>
          </p:nvPr>
        </p:nvSpPr>
        <p:spPr/>
        <p:txBody>
          <a:bodyPr/>
          <a:lstStyle/>
          <a:p>
            <a:fld id="{7C7FAD9F-AEE9-406E-B720-57D2B9DB2816}" type="slidenum">
              <a:rPr lang="en-US" smtClean="0"/>
              <a:t>‹#›</a:t>
            </a:fld>
            <a:endParaRPr lang="en-US"/>
          </a:p>
        </p:txBody>
      </p:sp>
    </p:spTree>
    <p:extLst>
      <p:ext uri="{BB962C8B-B14F-4D97-AF65-F5344CB8AC3E}">
        <p14:creationId xmlns:p14="http://schemas.microsoft.com/office/powerpoint/2010/main" val="1563121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55CAD1C-D319-4A48-8DF9-50699231C977}"/>
              </a:ext>
            </a:extLst>
          </p:cNvPr>
          <p:cNvSpPr>
            <a:spLocks noGrp="1"/>
          </p:cNvSpPr>
          <p:nvPr>
            <p:ph type="dt" sz="half" idx="10"/>
          </p:nvPr>
        </p:nvSpPr>
        <p:spPr/>
        <p:txBody>
          <a:bodyPr/>
          <a:lstStyle/>
          <a:p>
            <a:fld id="{C1691109-F4F8-4597-962C-A4F4B7960636}" type="datetimeFigureOut">
              <a:rPr lang="en-US" smtClean="0"/>
              <a:t>10/4/2021</a:t>
            </a:fld>
            <a:endParaRPr lang="en-US"/>
          </a:p>
        </p:txBody>
      </p:sp>
      <p:sp>
        <p:nvSpPr>
          <p:cNvPr id="4" name="Footer Placeholder 3">
            <a:extLst>
              <a:ext uri="{FF2B5EF4-FFF2-40B4-BE49-F238E27FC236}">
                <a16:creationId xmlns:a16="http://schemas.microsoft.com/office/drawing/2014/main" id="{FE3D0181-83E0-4AB1-B372-24D6C075B03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750352C-6317-4DD0-84C4-AE7DDAC55F0A}"/>
              </a:ext>
            </a:extLst>
          </p:cNvPr>
          <p:cNvSpPr>
            <a:spLocks noGrp="1"/>
          </p:cNvSpPr>
          <p:nvPr>
            <p:ph type="sldNum" sz="quarter" idx="12"/>
          </p:nvPr>
        </p:nvSpPr>
        <p:spPr/>
        <p:txBody>
          <a:bodyPr/>
          <a:lstStyle/>
          <a:p>
            <a:fld id="{7C7FAD9F-AEE9-406E-B720-57D2B9DB2816}" type="slidenum">
              <a:rPr lang="en-US" smtClean="0"/>
              <a:t>‹#›</a:t>
            </a:fld>
            <a:endParaRPr lang="en-US"/>
          </a:p>
        </p:txBody>
      </p:sp>
      <p:sp>
        <p:nvSpPr>
          <p:cNvPr id="6" name="Freeform: Shape 5">
            <a:extLst>
              <a:ext uri="{FF2B5EF4-FFF2-40B4-BE49-F238E27FC236}">
                <a16:creationId xmlns:a16="http://schemas.microsoft.com/office/drawing/2014/main" id="{48F340C5-9EBB-43D9-91F5-F767DBD59BBF}"/>
              </a:ext>
              <a:ext uri="{C183D7F6-B498-43B3-948B-1728B52AA6E4}">
                <adec:decorative xmlns:adec="http://schemas.microsoft.com/office/drawing/2017/decorative" val="1"/>
              </a:ext>
            </a:extLst>
          </p:cNvPr>
          <p:cNvSpPr/>
          <p:nvPr/>
        </p:nvSpPr>
        <p:spPr>
          <a:xfrm rot="492880">
            <a:off x="2401240" y="1130240"/>
            <a:ext cx="8982171" cy="5009917"/>
          </a:xfrm>
          <a:custGeom>
            <a:avLst/>
            <a:gdLst>
              <a:gd name="connsiteX0" fmla="*/ 284628 w 960507"/>
              <a:gd name="connsiteY0" fmla="*/ 725426 h 725435"/>
              <a:gd name="connsiteX1" fmla="*/ 429979 w 960507"/>
              <a:gd name="connsiteY1" fmla="*/ 636749 h 725435"/>
              <a:gd name="connsiteX2" fmla="*/ 805646 w 960507"/>
              <a:gd name="connsiteY2" fmla="*/ 523401 h 725435"/>
              <a:gd name="connsiteX3" fmla="*/ 954521 w 960507"/>
              <a:gd name="connsiteY3" fmla="*/ 257273 h 725435"/>
              <a:gd name="connsiteX4" fmla="*/ 674486 w 960507"/>
              <a:gd name="connsiteY4" fmla="*/ 5622 h 725435"/>
              <a:gd name="connsiteX5" fmla="*/ 15261 w 960507"/>
              <a:gd name="connsiteY5" fmla="*/ 246605 h 725435"/>
              <a:gd name="connsiteX6" fmla="*/ 217286 w 960507"/>
              <a:gd name="connsiteY6" fmla="*/ 650655 h 725435"/>
              <a:gd name="connsiteX7" fmla="*/ 284628 w 960507"/>
              <a:gd name="connsiteY7" fmla="*/ 725426 h 725435"/>
              <a:gd name="connsiteX0" fmla="*/ 284667 w 961601"/>
              <a:gd name="connsiteY0" fmla="*/ 725435 h 725435"/>
              <a:gd name="connsiteX1" fmla="*/ 430018 w 961601"/>
              <a:gd name="connsiteY1" fmla="*/ 636758 h 725435"/>
              <a:gd name="connsiteX2" fmla="*/ 820834 w 961601"/>
              <a:gd name="connsiteY2" fmla="*/ 548364 h 725435"/>
              <a:gd name="connsiteX3" fmla="*/ 954560 w 961601"/>
              <a:gd name="connsiteY3" fmla="*/ 257282 h 725435"/>
              <a:gd name="connsiteX4" fmla="*/ 674525 w 961601"/>
              <a:gd name="connsiteY4" fmla="*/ 5631 h 725435"/>
              <a:gd name="connsiteX5" fmla="*/ 15300 w 961601"/>
              <a:gd name="connsiteY5" fmla="*/ 246614 h 725435"/>
              <a:gd name="connsiteX6" fmla="*/ 217325 w 961601"/>
              <a:gd name="connsiteY6" fmla="*/ 650664 h 725435"/>
              <a:gd name="connsiteX7" fmla="*/ 284667 w 961601"/>
              <a:gd name="connsiteY7" fmla="*/ 725435 h 725435"/>
              <a:gd name="connsiteX0" fmla="*/ 284667 w 961601"/>
              <a:gd name="connsiteY0" fmla="*/ 725962 h 725962"/>
              <a:gd name="connsiteX1" fmla="*/ 430018 w 961601"/>
              <a:gd name="connsiteY1" fmla="*/ 637285 h 725962"/>
              <a:gd name="connsiteX2" fmla="*/ 820834 w 961601"/>
              <a:gd name="connsiteY2" fmla="*/ 548891 h 725962"/>
              <a:gd name="connsiteX3" fmla="*/ 954560 w 961601"/>
              <a:gd name="connsiteY3" fmla="*/ 257809 h 725962"/>
              <a:gd name="connsiteX4" fmla="*/ 674525 w 961601"/>
              <a:gd name="connsiteY4" fmla="*/ 6158 h 725962"/>
              <a:gd name="connsiteX5" fmla="*/ 15300 w 961601"/>
              <a:gd name="connsiteY5" fmla="*/ 247141 h 725962"/>
              <a:gd name="connsiteX6" fmla="*/ 217325 w 961601"/>
              <a:gd name="connsiteY6" fmla="*/ 651191 h 725962"/>
              <a:gd name="connsiteX7" fmla="*/ 284667 w 961601"/>
              <a:gd name="connsiteY7" fmla="*/ 725962 h 725962"/>
              <a:gd name="connsiteX0" fmla="*/ 410902 w 1087836"/>
              <a:gd name="connsiteY0" fmla="*/ 719810 h 719810"/>
              <a:gd name="connsiteX1" fmla="*/ 556253 w 1087836"/>
              <a:gd name="connsiteY1" fmla="*/ 631133 h 719810"/>
              <a:gd name="connsiteX2" fmla="*/ 947069 w 1087836"/>
              <a:gd name="connsiteY2" fmla="*/ 542739 h 719810"/>
              <a:gd name="connsiteX3" fmla="*/ 1080795 w 1087836"/>
              <a:gd name="connsiteY3" fmla="*/ 251657 h 719810"/>
              <a:gd name="connsiteX4" fmla="*/ 800760 w 1087836"/>
              <a:gd name="connsiteY4" fmla="*/ 6 h 719810"/>
              <a:gd name="connsiteX5" fmla="*/ 5261 w 1087836"/>
              <a:gd name="connsiteY5" fmla="*/ 248982 h 719810"/>
              <a:gd name="connsiteX6" fmla="*/ 343560 w 1087836"/>
              <a:gd name="connsiteY6" fmla="*/ 645039 h 719810"/>
              <a:gd name="connsiteX7" fmla="*/ 410902 w 1087836"/>
              <a:gd name="connsiteY7" fmla="*/ 719810 h 719810"/>
              <a:gd name="connsiteX0" fmla="*/ 412791 w 1089725"/>
              <a:gd name="connsiteY0" fmla="*/ 726835 h 726835"/>
              <a:gd name="connsiteX1" fmla="*/ 558142 w 1089725"/>
              <a:gd name="connsiteY1" fmla="*/ 638158 h 726835"/>
              <a:gd name="connsiteX2" fmla="*/ 948958 w 1089725"/>
              <a:gd name="connsiteY2" fmla="*/ 549764 h 726835"/>
              <a:gd name="connsiteX3" fmla="*/ 1082684 w 1089725"/>
              <a:gd name="connsiteY3" fmla="*/ 258682 h 726835"/>
              <a:gd name="connsiteX4" fmla="*/ 802649 w 1089725"/>
              <a:gd name="connsiteY4" fmla="*/ 7031 h 726835"/>
              <a:gd name="connsiteX5" fmla="*/ 171027 w 1089725"/>
              <a:gd name="connsiteY5" fmla="*/ 85967 h 726835"/>
              <a:gd name="connsiteX6" fmla="*/ 7150 w 1089725"/>
              <a:gd name="connsiteY6" fmla="*/ 256007 h 726835"/>
              <a:gd name="connsiteX7" fmla="*/ 345449 w 1089725"/>
              <a:gd name="connsiteY7" fmla="*/ 652064 h 726835"/>
              <a:gd name="connsiteX8" fmla="*/ 412791 w 1089725"/>
              <a:gd name="connsiteY8" fmla="*/ 726835 h 726835"/>
              <a:gd name="connsiteX0" fmla="*/ 409002 w 1085936"/>
              <a:gd name="connsiteY0" fmla="*/ 726835 h 726835"/>
              <a:gd name="connsiteX1" fmla="*/ 554353 w 1085936"/>
              <a:gd name="connsiteY1" fmla="*/ 638158 h 726835"/>
              <a:gd name="connsiteX2" fmla="*/ 945169 w 1085936"/>
              <a:gd name="connsiteY2" fmla="*/ 549764 h 726835"/>
              <a:gd name="connsiteX3" fmla="*/ 1078895 w 1085936"/>
              <a:gd name="connsiteY3" fmla="*/ 258682 h 726835"/>
              <a:gd name="connsiteX4" fmla="*/ 798860 w 1085936"/>
              <a:gd name="connsiteY4" fmla="*/ 7031 h 726835"/>
              <a:gd name="connsiteX5" fmla="*/ 167238 w 1085936"/>
              <a:gd name="connsiteY5" fmla="*/ 85967 h 726835"/>
              <a:gd name="connsiteX6" fmla="*/ 7460 w 1085936"/>
              <a:gd name="connsiteY6" fmla="*/ 285590 h 726835"/>
              <a:gd name="connsiteX7" fmla="*/ 341660 w 1085936"/>
              <a:gd name="connsiteY7" fmla="*/ 652064 h 726835"/>
              <a:gd name="connsiteX8" fmla="*/ 409002 w 1085936"/>
              <a:gd name="connsiteY8" fmla="*/ 726835 h 726835"/>
              <a:gd name="connsiteX0" fmla="*/ 409002 w 1085936"/>
              <a:gd name="connsiteY0" fmla="*/ 726835 h 726835"/>
              <a:gd name="connsiteX1" fmla="*/ 554353 w 1085936"/>
              <a:gd name="connsiteY1" fmla="*/ 638158 h 726835"/>
              <a:gd name="connsiteX2" fmla="*/ 945169 w 1085936"/>
              <a:gd name="connsiteY2" fmla="*/ 549764 h 726835"/>
              <a:gd name="connsiteX3" fmla="*/ 1078895 w 1085936"/>
              <a:gd name="connsiteY3" fmla="*/ 258682 h 726835"/>
              <a:gd name="connsiteX4" fmla="*/ 798860 w 1085936"/>
              <a:gd name="connsiteY4" fmla="*/ 7031 h 726835"/>
              <a:gd name="connsiteX5" fmla="*/ 167238 w 1085936"/>
              <a:gd name="connsiteY5" fmla="*/ 85967 h 726835"/>
              <a:gd name="connsiteX6" fmla="*/ 7460 w 1085936"/>
              <a:gd name="connsiteY6" fmla="*/ 285590 h 726835"/>
              <a:gd name="connsiteX7" fmla="*/ 341660 w 1085936"/>
              <a:gd name="connsiteY7" fmla="*/ 652064 h 726835"/>
              <a:gd name="connsiteX8" fmla="*/ 409002 w 1085936"/>
              <a:gd name="connsiteY8" fmla="*/ 726835 h 726835"/>
              <a:gd name="connsiteX0" fmla="*/ 407340 w 1084274"/>
              <a:gd name="connsiteY0" fmla="*/ 726835 h 726835"/>
              <a:gd name="connsiteX1" fmla="*/ 552691 w 1084274"/>
              <a:gd name="connsiteY1" fmla="*/ 638158 h 726835"/>
              <a:gd name="connsiteX2" fmla="*/ 943507 w 1084274"/>
              <a:gd name="connsiteY2" fmla="*/ 549764 h 726835"/>
              <a:gd name="connsiteX3" fmla="*/ 1077233 w 1084274"/>
              <a:gd name="connsiteY3" fmla="*/ 258682 h 726835"/>
              <a:gd name="connsiteX4" fmla="*/ 797198 w 1084274"/>
              <a:gd name="connsiteY4" fmla="*/ 7031 h 726835"/>
              <a:gd name="connsiteX5" fmla="*/ 165576 w 1084274"/>
              <a:gd name="connsiteY5" fmla="*/ 85967 h 726835"/>
              <a:gd name="connsiteX6" fmla="*/ 5798 w 1084274"/>
              <a:gd name="connsiteY6" fmla="*/ 285590 h 726835"/>
              <a:gd name="connsiteX7" fmla="*/ 339998 w 1084274"/>
              <a:gd name="connsiteY7" fmla="*/ 652064 h 726835"/>
              <a:gd name="connsiteX8" fmla="*/ 407340 w 1084274"/>
              <a:gd name="connsiteY8" fmla="*/ 726835 h 726835"/>
              <a:gd name="connsiteX0" fmla="*/ 405193 w 1082127"/>
              <a:gd name="connsiteY0" fmla="*/ 726835 h 726835"/>
              <a:gd name="connsiteX1" fmla="*/ 550544 w 1082127"/>
              <a:gd name="connsiteY1" fmla="*/ 638158 h 726835"/>
              <a:gd name="connsiteX2" fmla="*/ 941360 w 1082127"/>
              <a:gd name="connsiteY2" fmla="*/ 549764 h 726835"/>
              <a:gd name="connsiteX3" fmla="*/ 1075086 w 1082127"/>
              <a:gd name="connsiteY3" fmla="*/ 258682 h 726835"/>
              <a:gd name="connsiteX4" fmla="*/ 795051 w 1082127"/>
              <a:gd name="connsiteY4" fmla="*/ 7031 h 726835"/>
              <a:gd name="connsiteX5" fmla="*/ 163429 w 1082127"/>
              <a:gd name="connsiteY5" fmla="*/ 85967 h 726835"/>
              <a:gd name="connsiteX6" fmla="*/ 5959 w 1082127"/>
              <a:gd name="connsiteY6" fmla="*/ 336874 h 726835"/>
              <a:gd name="connsiteX7" fmla="*/ 337851 w 1082127"/>
              <a:gd name="connsiteY7" fmla="*/ 652064 h 726835"/>
              <a:gd name="connsiteX8" fmla="*/ 405193 w 1082127"/>
              <a:gd name="connsiteY8" fmla="*/ 726835 h 726835"/>
              <a:gd name="connsiteX0" fmla="*/ 405097 w 1082031"/>
              <a:gd name="connsiteY0" fmla="*/ 727553 h 727553"/>
              <a:gd name="connsiteX1" fmla="*/ 550448 w 1082031"/>
              <a:gd name="connsiteY1" fmla="*/ 638876 h 727553"/>
              <a:gd name="connsiteX2" fmla="*/ 941264 w 1082031"/>
              <a:gd name="connsiteY2" fmla="*/ 550482 h 727553"/>
              <a:gd name="connsiteX3" fmla="*/ 1074990 w 1082031"/>
              <a:gd name="connsiteY3" fmla="*/ 259400 h 727553"/>
              <a:gd name="connsiteX4" fmla="*/ 794955 w 1082031"/>
              <a:gd name="connsiteY4" fmla="*/ 7749 h 727553"/>
              <a:gd name="connsiteX5" fmla="*/ 164686 w 1082031"/>
              <a:gd name="connsiteY5" fmla="*/ 81610 h 727553"/>
              <a:gd name="connsiteX6" fmla="*/ 5863 w 1082031"/>
              <a:gd name="connsiteY6" fmla="*/ 337592 h 727553"/>
              <a:gd name="connsiteX7" fmla="*/ 337755 w 1082031"/>
              <a:gd name="connsiteY7" fmla="*/ 652782 h 727553"/>
              <a:gd name="connsiteX8" fmla="*/ 405097 w 1082031"/>
              <a:gd name="connsiteY8" fmla="*/ 727553 h 727553"/>
              <a:gd name="connsiteX0" fmla="*/ 427815 w 1104749"/>
              <a:gd name="connsiteY0" fmla="*/ 727553 h 727553"/>
              <a:gd name="connsiteX1" fmla="*/ 573166 w 1104749"/>
              <a:gd name="connsiteY1" fmla="*/ 638876 h 727553"/>
              <a:gd name="connsiteX2" fmla="*/ 963982 w 1104749"/>
              <a:gd name="connsiteY2" fmla="*/ 550482 h 727553"/>
              <a:gd name="connsiteX3" fmla="*/ 1097708 w 1104749"/>
              <a:gd name="connsiteY3" fmla="*/ 259400 h 727553"/>
              <a:gd name="connsiteX4" fmla="*/ 817673 w 1104749"/>
              <a:gd name="connsiteY4" fmla="*/ 7749 h 727553"/>
              <a:gd name="connsiteX5" fmla="*/ 187404 w 1104749"/>
              <a:gd name="connsiteY5" fmla="*/ 81610 h 727553"/>
              <a:gd name="connsiteX6" fmla="*/ 4537 w 1104749"/>
              <a:gd name="connsiteY6" fmla="*/ 344274 h 727553"/>
              <a:gd name="connsiteX7" fmla="*/ 360473 w 1104749"/>
              <a:gd name="connsiteY7" fmla="*/ 652782 h 727553"/>
              <a:gd name="connsiteX8" fmla="*/ 427815 w 1104749"/>
              <a:gd name="connsiteY8" fmla="*/ 727553 h 727553"/>
              <a:gd name="connsiteX0" fmla="*/ 423278 w 1100212"/>
              <a:gd name="connsiteY0" fmla="*/ 727553 h 727553"/>
              <a:gd name="connsiteX1" fmla="*/ 568629 w 1100212"/>
              <a:gd name="connsiteY1" fmla="*/ 638876 h 727553"/>
              <a:gd name="connsiteX2" fmla="*/ 959445 w 1100212"/>
              <a:gd name="connsiteY2" fmla="*/ 550482 h 727553"/>
              <a:gd name="connsiteX3" fmla="*/ 1093171 w 1100212"/>
              <a:gd name="connsiteY3" fmla="*/ 259400 h 727553"/>
              <a:gd name="connsiteX4" fmla="*/ 813136 w 1100212"/>
              <a:gd name="connsiteY4" fmla="*/ 7749 h 727553"/>
              <a:gd name="connsiteX5" fmla="*/ 182867 w 1100212"/>
              <a:gd name="connsiteY5" fmla="*/ 81610 h 727553"/>
              <a:gd name="connsiteX6" fmla="*/ 0 w 1100212"/>
              <a:gd name="connsiteY6" fmla="*/ 344274 h 727553"/>
              <a:gd name="connsiteX7" fmla="*/ 355936 w 1100212"/>
              <a:gd name="connsiteY7" fmla="*/ 652782 h 727553"/>
              <a:gd name="connsiteX8" fmla="*/ 423278 w 1100212"/>
              <a:gd name="connsiteY8" fmla="*/ 727553 h 727553"/>
              <a:gd name="connsiteX0" fmla="*/ 423278 w 1100212"/>
              <a:gd name="connsiteY0" fmla="*/ 727553 h 727553"/>
              <a:gd name="connsiteX1" fmla="*/ 568629 w 1100212"/>
              <a:gd name="connsiteY1" fmla="*/ 638876 h 727553"/>
              <a:gd name="connsiteX2" fmla="*/ 959445 w 1100212"/>
              <a:gd name="connsiteY2" fmla="*/ 550482 h 727553"/>
              <a:gd name="connsiteX3" fmla="*/ 1093171 w 1100212"/>
              <a:gd name="connsiteY3" fmla="*/ 259400 h 727553"/>
              <a:gd name="connsiteX4" fmla="*/ 813136 w 1100212"/>
              <a:gd name="connsiteY4" fmla="*/ 7749 h 727553"/>
              <a:gd name="connsiteX5" fmla="*/ 182867 w 1100212"/>
              <a:gd name="connsiteY5" fmla="*/ 81610 h 727553"/>
              <a:gd name="connsiteX6" fmla="*/ 0 w 1100212"/>
              <a:gd name="connsiteY6" fmla="*/ 344274 h 727553"/>
              <a:gd name="connsiteX7" fmla="*/ 355936 w 1100212"/>
              <a:gd name="connsiteY7" fmla="*/ 652782 h 727553"/>
              <a:gd name="connsiteX8" fmla="*/ 423278 w 1100212"/>
              <a:gd name="connsiteY8" fmla="*/ 727553 h 727553"/>
              <a:gd name="connsiteX0" fmla="*/ 437503 w 1114437"/>
              <a:gd name="connsiteY0" fmla="*/ 727553 h 727553"/>
              <a:gd name="connsiteX1" fmla="*/ 582854 w 1114437"/>
              <a:gd name="connsiteY1" fmla="*/ 638876 h 727553"/>
              <a:gd name="connsiteX2" fmla="*/ 973670 w 1114437"/>
              <a:gd name="connsiteY2" fmla="*/ 550482 h 727553"/>
              <a:gd name="connsiteX3" fmla="*/ 1107396 w 1114437"/>
              <a:gd name="connsiteY3" fmla="*/ 259400 h 727553"/>
              <a:gd name="connsiteX4" fmla="*/ 827361 w 1114437"/>
              <a:gd name="connsiteY4" fmla="*/ 7749 h 727553"/>
              <a:gd name="connsiteX5" fmla="*/ 197092 w 1114437"/>
              <a:gd name="connsiteY5" fmla="*/ 81610 h 727553"/>
              <a:gd name="connsiteX6" fmla="*/ 0 w 1114437"/>
              <a:gd name="connsiteY6" fmla="*/ 341962 h 727553"/>
              <a:gd name="connsiteX7" fmla="*/ 370161 w 1114437"/>
              <a:gd name="connsiteY7" fmla="*/ 652782 h 727553"/>
              <a:gd name="connsiteX8" fmla="*/ 437503 w 1114437"/>
              <a:gd name="connsiteY8" fmla="*/ 727553 h 727553"/>
              <a:gd name="connsiteX0" fmla="*/ 463684 w 1140618"/>
              <a:gd name="connsiteY0" fmla="*/ 727553 h 727553"/>
              <a:gd name="connsiteX1" fmla="*/ 609035 w 1140618"/>
              <a:gd name="connsiteY1" fmla="*/ 638876 h 727553"/>
              <a:gd name="connsiteX2" fmla="*/ 999851 w 1140618"/>
              <a:gd name="connsiteY2" fmla="*/ 550482 h 727553"/>
              <a:gd name="connsiteX3" fmla="*/ 1133577 w 1140618"/>
              <a:gd name="connsiteY3" fmla="*/ 259400 h 727553"/>
              <a:gd name="connsiteX4" fmla="*/ 853542 w 1140618"/>
              <a:gd name="connsiteY4" fmla="*/ 7749 h 727553"/>
              <a:gd name="connsiteX5" fmla="*/ 223273 w 1140618"/>
              <a:gd name="connsiteY5" fmla="*/ 81610 h 727553"/>
              <a:gd name="connsiteX6" fmla="*/ 0 w 1140618"/>
              <a:gd name="connsiteY6" fmla="*/ 343816 h 727553"/>
              <a:gd name="connsiteX7" fmla="*/ 396342 w 1140618"/>
              <a:gd name="connsiteY7" fmla="*/ 652782 h 727553"/>
              <a:gd name="connsiteX8" fmla="*/ 463684 w 1140618"/>
              <a:gd name="connsiteY8" fmla="*/ 727553 h 727553"/>
              <a:gd name="connsiteX0" fmla="*/ 463684 w 1140714"/>
              <a:gd name="connsiteY0" fmla="*/ 719277 h 719277"/>
              <a:gd name="connsiteX1" fmla="*/ 609035 w 1140714"/>
              <a:gd name="connsiteY1" fmla="*/ 630600 h 719277"/>
              <a:gd name="connsiteX2" fmla="*/ 999851 w 1140714"/>
              <a:gd name="connsiteY2" fmla="*/ 542206 h 719277"/>
              <a:gd name="connsiteX3" fmla="*/ 1133577 w 1140714"/>
              <a:gd name="connsiteY3" fmla="*/ 251124 h 719277"/>
              <a:gd name="connsiteX4" fmla="*/ 852002 w 1140714"/>
              <a:gd name="connsiteY4" fmla="*/ 8636 h 719277"/>
              <a:gd name="connsiteX5" fmla="*/ 223273 w 1140714"/>
              <a:gd name="connsiteY5" fmla="*/ 73334 h 719277"/>
              <a:gd name="connsiteX6" fmla="*/ 0 w 1140714"/>
              <a:gd name="connsiteY6" fmla="*/ 335540 h 719277"/>
              <a:gd name="connsiteX7" fmla="*/ 396342 w 1140714"/>
              <a:gd name="connsiteY7" fmla="*/ 644506 h 719277"/>
              <a:gd name="connsiteX8" fmla="*/ 463684 w 1140714"/>
              <a:gd name="connsiteY8" fmla="*/ 719277 h 719277"/>
              <a:gd name="connsiteX0" fmla="*/ 463684 w 1140714"/>
              <a:gd name="connsiteY0" fmla="*/ 721380 h 721380"/>
              <a:gd name="connsiteX1" fmla="*/ 609035 w 1140714"/>
              <a:gd name="connsiteY1" fmla="*/ 632703 h 721380"/>
              <a:gd name="connsiteX2" fmla="*/ 999851 w 1140714"/>
              <a:gd name="connsiteY2" fmla="*/ 544309 h 721380"/>
              <a:gd name="connsiteX3" fmla="*/ 1133577 w 1140714"/>
              <a:gd name="connsiteY3" fmla="*/ 253227 h 721380"/>
              <a:gd name="connsiteX4" fmla="*/ 852002 w 1140714"/>
              <a:gd name="connsiteY4" fmla="*/ 10739 h 721380"/>
              <a:gd name="connsiteX5" fmla="*/ 223273 w 1140714"/>
              <a:gd name="connsiteY5" fmla="*/ 64441 h 721380"/>
              <a:gd name="connsiteX6" fmla="*/ 0 w 1140714"/>
              <a:gd name="connsiteY6" fmla="*/ 337643 h 721380"/>
              <a:gd name="connsiteX7" fmla="*/ 396342 w 1140714"/>
              <a:gd name="connsiteY7" fmla="*/ 646609 h 721380"/>
              <a:gd name="connsiteX8" fmla="*/ 463684 w 1140714"/>
              <a:gd name="connsiteY8" fmla="*/ 721380 h 721380"/>
              <a:gd name="connsiteX0" fmla="*/ 463684 w 1140714"/>
              <a:gd name="connsiteY0" fmla="*/ 721380 h 721380"/>
              <a:gd name="connsiteX1" fmla="*/ 609035 w 1140714"/>
              <a:gd name="connsiteY1" fmla="*/ 632703 h 721380"/>
              <a:gd name="connsiteX2" fmla="*/ 999851 w 1140714"/>
              <a:gd name="connsiteY2" fmla="*/ 544309 h 721380"/>
              <a:gd name="connsiteX3" fmla="*/ 1133577 w 1140714"/>
              <a:gd name="connsiteY3" fmla="*/ 253227 h 721380"/>
              <a:gd name="connsiteX4" fmla="*/ 852002 w 1140714"/>
              <a:gd name="connsiteY4" fmla="*/ 10739 h 721380"/>
              <a:gd name="connsiteX5" fmla="*/ 223273 w 1140714"/>
              <a:gd name="connsiteY5" fmla="*/ 64441 h 721380"/>
              <a:gd name="connsiteX6" fmla="*/ 0 w 1140714"/>
              <a:gd name="connsiteY6" fmla="*/ 337643 h 721380"/>
              <a:gd name="connsiteX7" fmla="*/ 396342 w 1140714"/>
              <a:gd name="connsiteY7" fmla="*/ 646609 h 721380"/>
              <a:gd name="connsiteX8" fmla="*/ 463684 w 1140714"/>
              <a:gd name="connsiteY8" fmla="*/ 721380 h 721380"/>
              <a:gd name="connsiteX0" fmla="*/ 463684 w 1138513"/>
              <a:gd name="connsiteY0" fmla="*/ 721380 h 721380"/>
              <a:gd name="connsiteX1" fmla="*/ 610575 w 1138513"/>
              <a:gd name="connsiteY1" fmla="*/ 643699 h 721380"/>
              <a:gd name="connsiteX2" fmla="*/ 999851 w 1138513"/>
              <a:gd name="connsiteY2" fmla="*/ 544309 h 721380"/>
              <a:gd name="connsiteX3" fmla="*/ 1133577 w 1138513"/>
              <a:gd name="connsiteY3" fmla="*/ 253227 h 721380"/>
              <a:gd name="connsiteX4" fmla="*/ 852002 w 1138513"/>
              <a:gd name="connsiteY4" fmla="*/ 10739 h 721380"/>
              <a:gd name="connsiteX5" fmla="*/ 223273 w 1138513"/>
              <a:gd name="connsiteY5" fmla="*/ 64441 h 721380"/>
              <a:gd name="connsiteX6" fmla="*/ 0 w 1138513"/>
              <a:gd name="connsiteY6" fmla="*/ 337643 h 721380"/>
              <a:gd name="connsiteX7" fmla="*/ 396342 w 1138513"/>
              <a:gd name="connsiteY7" fmla="*/ 646609 h 721380"/>
              <a:gd name="connsiteX8" fmla="*/ 463684 w 1138513"/>
              <a:gd name="connsiteY8" fmla="*/ 721380 h 721380"/>
              <a:gd name="connsiteX0" fmla="*/ 463684 w 1138513"/>
              <a:gd name="connsiteY0" fmla="*/ 721380 h 721380"/>
              <a:gd name="connsiteX1" fmla="*/ 610575 w 1138513"/>
              <a:gd name="connsiteY1" fmla="*/ 643699 h 721380"/>
              <a:gd name="connsiteX2" fmla="*/ 999851 w 1138513"/>
              <a:gd name="connsiteY2" fmla="*/ 544309 h 721380"/>
              <a:gd name="connsiteX3" fmla="*/ 1133577 w 1138513"/>
              <a:gd name="connsiteY3" fmla="*/ 253227 h 721380"/>
              <a:gd name="connsiteX4" fmla="*/ 852002 w 1138513"/>
              <a:gd name="connsiteY4" fmla="*/ 10739 h 721380"/>
              <a:gd name="connsiteX5" fmla="*/ 223273 w 1138513"/>
              <a:gd name="connsiteY5" fmla="*/ 64441 h 721380"/>
              <a:gd name="connsiteX6" fmla="*/ 0 w 1138513"/>
              <a:gd name="connsiteY6" fmla="*/ 337643 h 721380"/>
              <a:gd name="connsiteX7" fmla="*/ 396342 w 1138513"/>
              <a:gd name="connsiteY7" fmla="*/ 646609 h 721380"/>
              <a:gd name="connsiteX8" fmla="*/ 463684 w 1138513"/>
              <a:gd name="connsiteY8" fmla="*/ 721380 h 721380"/>
              <a:gd name="connsiteX0" fmla="*/ 463684 w 1136732"/>
              <a:gd name="connsiteY0" fmla="*/ 721380 h 721380"/>
              <a:gd name="connsiteX1" fmla="*/ 610575 w 1136732"/>
              <a:gd name="connsiteY1" fmla="*/ 643699 h 721380"/>
              <a:gd name="connsiteX2" fmla="*/ 999851 w 1136732"/>
              <a:gd name="connsiteY2" fmla="*/ 544309 h 721380"/>
              <a:gd name="connsiteX3" fmla="*/ 1133577 w 1136732"/>
              <a:gd name="connsiteY3" fmla="*/ 253227 h 721380"/>
              <a:gd name="connsiteX4" fmla="*/ 852002 w 1136732"/>
              <a:gd name="connsiteY4" fmla="*/ 10739 h 721380"/>
              <a:gd name="connsiteX5" fmla="*/ 223273 w 1136732"/>
              <a:gd name="connsiteY5" fmla="*/ 64441 h 721380"/>
              <a:gd name="connsiteX6" fmla="*/ 0 w 1136732"/>
              <a:gd name="connsiteY6" fmla="*/ 337643 h 721380"/>
              <a:gd name="connsiteX7" fmla="*/ 396342 w 1136732"/>
              <a:gd name="connsiteY7" fmla="*/ 646609 h 721380"/>
              <a:gd name="connsiteX8" fmla="*/ 463684 w 1136732"/>
              <a:gd name="connsiteY8" fmla="*/ 721380 h 721380"/>
              <a:gd name="connsiteX0" fmla="*/ 463684 w 1121891"/>
              <a:gd name="connsiteY0" fmla="*/ 721255 h 721255"/>
              <a:gd name="connsiteX1" fmla="*/ 610575 w 1121891"/>
              <a:gd name="connsiteY1" fmla="*/ 643574 h 721255"/>
              <a:gd name="connsiteX2" fmla="*/ 999851 w 1121891"/>
              <a:gd name="connsiteY2" fmla="*/ 544184 h 721255"/>
              <a:gd name="connsiteX3" fmla="*/ 1118177 w 1121891"/>
              <a:gd name="connsiteY3" fmla="*/ 251269 h 721255"/>
              <a:gd name="connsiteX4" fmla="*/ 852002 w 1121891"/>
              <a:gd name="connsiteY4" fmla="*/ 10614 h 721255"/>
              <a:gd name="connsiteX5" fmla="*/ 223273 w 1121891"/>
              <a:gd name="connsiteY5" fmla="*/ 64316 h 721255"/>
              <a:gd name="connsiteX6" fmla="*/ 0 w 1121891"/>
              <a:gd name="connsiteY6" fmla="*/ 337518 h 721255"/>
              <a:gd name="connsiteX7" fmla="*/ 396342 w 1121891"/>
              <a:gd name="connsiteY7" fmla="*/ 646484 h 721255"/>
              <a:gd name="connsiteX8" fmla="*/ 463684 w 1121891"/>
              <a:gd name="connsiteY8" fmla="*/ 721255 h 721255"/>
              <a:gd name="connsiteX0" fmla="*/ 463684 w 1123864"/>
              <a:gd name="connsiteY0" fmla="*/ 721255 h 721255"/>
              <a:gd name="connsiteX1" fmla="*/ 610575 w 1123864"/>
              <a:gd name="connsiteY1" fmla="*/ 643574 h 721255"/>
              <a:gd name="connsiteX2" fmla="*/ 999851 w 1123864"/>
              <a:gd name="connsiteY2" fmla="*/ 549682 h 721255"/>
              <a:gd name="connsiteX3" fmla="*/ 1118177 w 1123864"/>
              <a:gd name="connsiteY3" fmla="*/ 251269 h 721255"/>
              <a:gd name="connsiteX4" fmla="*/ 852002 w 1123864"/>
              <a:gd name="connsiteY4" fmla="*/ 10614 h 721255"/>
              <a:gd name="connsiteX5" fmla="*/ 223273 w 1123864"/>
              <a:gd name="connsiteY5" fmla="*/ 64316 h 721255"/>
              <a:gd name="connsiteX6" fmla="*/ 0 w 1123864"/>
              <a:gd name="connsiteY6" fmla="*/ 337518 h 721255"/>
              <a:gd name="connsiteX7" fmla="*/ 396342 w 1123864"/>
              <a:gd name="connsiteY7" fmla="*/ 646484 h 721255"/>
              <a:gd name="connsiteX8" fmla="*/ 463684 w 1123864"/>
              <a:gd name="connsiteY8" fmla="*/ 721255 h 721255"/>
              <a:gd name="connsiteX0" fmla="*/ 463684 w 1123864"/>
              <a:gd name="connsiteY0" fmla="*/ 721255 h 721255"/>
              <a:gd name="connsiteX1" fmla="*/ 610575 w 1123864"/>
              <a:gd name="connsiteY1" fmla="*/ 643574 h 721255"/>
              <a:gd name="connsiteX2" fmla="*/ 999851 w 1123864"/>
              <a:gd name="connsiteY2" fmla="*/ 549682 h 721255"/>
              <a:gd name="connsiteX3" fmla="*/ 1118177 w 1123864"/>
              <a:gd name="connsiteY3" fmla="*/ 251269 h 721255"/>
              <a:gd name="connsiteX4" fmla="*/ 852002 w 1123864"/>
              <a:gd name="connsiteY4" fmla="*/ 10614 h 721255"/>
              <a:gd name="connsiteX5" fmla="*/ 223273 w 1123864"/>
              <a:gd name="connsiteY5" fmla="*/ 64316 h 721255"/>
              <a:gd name="connsiteX6" fmla="*/ 0 w 1123864"/>
              <a:gd name="connsiteY6" fmla="*/ 337518 h 721255"/>
              <a:gd name="connsiteX7" fmla="*/ 396342 w 1123864"/>
              <a:gd name="connsiteY7" fmla="*/ 646484 h 721255"/>
              <a:gd name="connsiteX8" fmla="*/ 463684 w 1123864"/>
              <a:gd name="connsiteY8" fmla="*/ 721255 h 721255"/>
              <a:gd name="connsiteX0" fmla="*/ 463684 w 1123354"/>
              <a:gd name="connsiteY0" fmla="*/ 721255 h 721255"/>
              <a:gd name="connsiteX1" fmla="*/ 610575 w 1123354"/>
              <a:gd name="connsiteY1" fmla="*/ 643574 h 721255"/>
              <a:gd name="connsiteX2" fmla="*/ 999851 w 1123354"/>
              <a:gd name="connsiteY2" fmla="*/ 549682 h 721255"/>
              <a:gd name="connsiteX3" fmla="*/ 1118177 w 1123354"/>
              <a:gd name="connsiteY3" fmla="*/ 251269 h 721255"/>
              <a:gd name="connsiteX4" fmla="*/ 852002 w 1123354"/>
              <a:gd name="connsiteY4" fmla="*/ 10614 h 721255"/>
              <a:gd name="connsiteX5" fmla="*/ 223273 w 1123354"/>
              <a:gd name="connsiteY5" fmla="*/ 64316 h 721255"/>
              <a:gd name="connsiteX6" fmla="*/ 0 w 1123354"/>
              <a:gd name="connsiteY6" fmla="*/ 337518 h 721255"/>
              <a:gd name="connsiteX7" fmla="*/ 396342 w 1123354"/>
              <a:gd name="connsiteY7" fmla="*/ 646484 h 721255"/>
              <a:gd name="connsiteX8" fmla="*/ 463684 w 1123354"/>
              <a:gd name="connsiteY8" fmla="*/ 721255 h 721255"/>
              <a:gd name="connsiteX0" fmla="*/ 411324 w 1070994"/>
              <a:gd name="connsiteY0" fmla="*/ 721255 h 721255"/>
              <a:gd name="connsiteX1" fmla="*/ 558215 w 1070994"/>
              <a:gd name="connsiteY1" fmla="*/ 643574 h 721255"/>
              <a:gd name="connsiteX2" fmla="*/ 947491 w 1070994"/>
              <a:gd name="connsiteY2" fmla="*/ 549682 h 721255"/>
              <a:gd name="connsiteX3" fmla="*/ 1065817 w 1070994"/>
              <a:gd name="connsiteY3" fmla="*/ 251269 h 721255"/>
              <a:gd name="connsiteX4" fmla="*/ 799642 w 1070994"/>
              <a:gd name="connsiteY4" fmla="*/ 10614 h 721255"/>
              <a:gd name="connsiteX5" fmla="*/ 170913 w 1070994"/>
              <a:gd name="connsiteY5" fmla="*/ 64316 h 721255"/>
              <a:gd name="connsiteX6" fmla="*/ 0 w 1070994"/>
              <a:gd name="connsiteY6" fmla="*/ 339351 h 721255"/>
              <a:gd name="connsiteX7" fmla="*/ 343982 w 1070994"/>
              <a:gd name="connsiteY7" fmla="*/ 646484 h 721255"/>
              <a:gd name="connsiteX8" fmla="*/ 411324 w 1070994"/>
              <a:gd name="connsiteY8" fmla="*/ 721255 h 721255"/>
              <a:gd name="connsiteX0" fmla="*/ 391304 w 1050974"/>
              <a:gd name="connsiteY0" fmla="*/ 721255 h 721255"/>
              <a:gd name="connsiteX1" fmla="*/ 538195 w 1050974"/>
              <a:gd name="connsiteY1" fmla="*/ 643574 h 721255"/>
              <a:gd name="connsiteX2" fmla="*/ 927471 w 1050974"/>
              <a:gd name="connsiteY2" fmla="*/ 549682 h 721255"/>
              <a:gd name="connsiteX3" fmla="*/ 1045797 w 1050974"/>
              <a:gd name="connsiteY3" fmla="*/ 251269 h 721255"/>
              <a:gd name="connsiteX4" fmla="*/ 779622 w 1050974"/>
              <a:gd name="connsiteY4" fmla="*/ 10614 h 721255"/>
              <a:gd name="connsiteX5" fmla="*/ 150893 w 1050974"/>
              <a:gd name="connsiteY5" fmla="*/ 64316 h 721255"/>
              <a:gd name="connsiteX6" fmla="*/ 0 w 1050974"/>
              <a:gd name="connsiteY6" fmla="*/ 339351 h 721255"/>
              <a:gd name="connsiteX7" fmla="*/ 323962 w 1050974"/>
              <a:gd name="connsiteY7" fmla="*/ 646484 h 721255"/>
              <a:gd name="connsiteX8" fmla="*/ 391304 w 1050974"/>
              <a:gd name="connsiteY8" fmla="*/ 721255 h 721255"/>
              <a:gd name="connsiteX0" fmla="*/ 391304 w 1050974"/>
              <a:gd name="connsiteY0" fmla="*/ 721255 h 721255"/>
              <a:gd name="connsiteX1" fmla="*/ 538195 w 1050974"/>
              <a:gd name="connsiteY1" fmla="*/ 643574 h 721255"/>
              <a:gd name="connsiteX2" fmla="*/ 927471 w 1050974"/>
              <a:gd name="connsiteY2" fmla="*/ 549682 h 721255"/>
              <a:gd name="connsiteX3" fmla="*/ 1045797 w 1050974"/>
              <a:gd name="connsiteY3" fmla="*/ 251269 h 721255"/>
              <a:gd name="connsiteX4" fmla="*/ 779622 w 1050974"/>
              <a:gd name="connsiteY4" fmla="*/ 10614 h 721255"/>
              <a:gd name="connsiteX5" fmla="*/ 150893 w 1050974"/>
              <a:gd name="connsiteY5" fmla="*/ 64316 h 721255"/>
              <a:gd name="connsiteX6" fmla="*/ 0 w 1050974"/>
              <a:gd name="connsiteY6" fmla="*/ 339351 h 721255"/>
              <a:gd name="connsiteX7" fmla="*/ 323962 w 1050974"/>
              <a:gd name="connsiteY7" fmla="*/ 646484 h 721255"/>
              <a:gd name="connsiteX8" fmla="*/ 391304 w 1050974"/>
              <a:gd name="connsiteY8" fmla="*/ 721255 h 721255"/>
              <a:gd name="connsiteX0" fmla="*/ 391304 w 1050974"/>
              <a:gd name="connsiteY0" fmla="*/ 723864 h 723864"/>
              <a:gd name="connsiteX1" fmla="*/ 538195 w 1050974"/>
              <a:gd name="connsiteY1" fmla="*/ 646183 h 723864"/>
              <a:gd name="connsiteX2" fmla="*/ 927471 w 1050974"/>
              <a:gd name="connsiteY2" fmla="*/ 552291 h 723864"/>
              <a:gd name="connsiteX3" fmla="*/ 1045797 w 1050974"/>
              <a:gd name="connsiteY3" fmla="*/ 253878 h 723864"/>
              <a:gd name="connsiteX4" fmla="*/ 779622 w 1050974"/>
              <a:gd name="connsiteY4" fmla="*/ 13223 h 723864"/>
              <a:gd name="connsiteX5" fmla="*/ 201713 w 1050974"/>
              <a:gd name="connsiteY5" fmla="*/ 55929 h 723864"/>
              <a:gd name="connsiteX6" fmla="*/ 0 w 1050974"/>
              <a:gd name="connsiteY6" fmla="*/ 341960 h 723864"/>
              <a:gd name="connsiteX7" fmla="*/ 323962 w 1050974"/>
              <a:gd name="connsiteY7" fmla="*/ 649093 h 723864"/>
              <a:gd name="connsiteX8" fmla="*/ 391304 w 1050974"/>
              <a:gd name="connsiteY8" fmla="*/ 723864 h 723864"/>
              <a:gd name="connsiteX0" fmla="*/ 391304 w 1050974"/>
              <a:gd name="connsiteY0" fmla="*/ 722931 h 722931"/>
              <a:gd name="connsiteX1" fmla="*/ 538195 w 1050974"/>
              <a:gd name="connsiteY1" fmla="*/ 645250 h 722931"/>
              <a:gd name="connsiteX2" fmla="*/ 927471 w 1050974"/>
              <a:gd name="connsiteY2" fmla="*/ 551358 h 722931"/>
              <a:gd name="connsiteX3" fmla="*/ 1045797 w 1050974"/>
              <a:gd name="connsiteY3" fmla="*/ 252945 h 722931"/>
              <a:gd name="connsiteX4" fmla="*/ 779622 w 1050974"/>
              <a:gd name="connsiteY4" fmla="*/ 12290 h 722931"/>
              <a:gd name="connsiteX5" fmla="*/ 215573 w 1050974"/>
              <a:gd name="connsiteY5" fmla="*/ 58661 h 722931"/>
              <a:gd name="connsiteX6" fmla="*/ 0 w 1050974"/>
              <a:gd name="connsiteY6" fmla="*/ 341027 h 722931"/>
              <a:gd name="connsiteX7" fmla="*/ 323962 w 1050974"/>
              <a:gd name="connsiteY7" fmla="*/ 648160 h 722931"/>
              <a:gd name="connsiteX8" fmla="*/ 391304 w 1050974"/>
              <a:gd name="connsiteY8" fmla="*/ 722931 h 722931"/>
              <a:gd name="connsiteX0" fmla="*/ 382064 w 1041734"/>
              <a:gd name="connsiteY0" fmla="*/ 722931 h 722931"/>
              <a:gd name="connsiteX1" fmla="*/ 528955 w 1041734"/>
              <a:gd name="connsiteY1" fmla="*/ 645250 h 722931"/>
              <a:gd name="connsiteX2" fmla="*/ 918231 w 1041734"/>
              <a:gd name="connsiteY2" fmla="*/ 551358 h 722931"/>
              <a:gd name="connsiteX3" fmla="*/ 1036557 w 1041734"/>
              <a:gd name="connsiteY3" fmla="*/ 252945 h 722931"/>
              <a:gd name="connsiteX4" fmla="*/ 770382 w 1041734"/>
              <a:gd name="connsiteY4" fmla="*/ 12290 h 722931"/>
              <a:gd name="connsiteX5" fmla="*/ 206333 w 1041734"/>
              <a:gd name="connsiteY5" fmla="*/ 58661 h 722931"/>
              <a:gd name="connsiteX6" fmla="*/ 0 w 1041734"/>
              <a:gd name="connsiteY6" fmla="*/ 342860 h 722931"/>
              <a:gd name="connsiteX7" fmla="*/ 314722 w 1041734"/>
              <a:gd name="connsiteY7" fmla="*/ 648160 h 722931"/>
              <a:gd name="connsiteX8" fmla="*/ 382064 w 1041734"/>
              <a:gd name="connsiteY8" fmla="*/ 722931 h 722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734" h="722931">
                <a:moveTo>
                  <a:pt x="382064" y="722931"/>
                </a:moveTo>
                <a:cubicBezTo>
                  <a:pt x="406019" y="660055"/>
                  <a:pt x="439594" y="666515"/>
                  <a:pt x="528955" y="645250"/>
                </a:cubicBezTo>
                <a:cubicBezTo>
                  <a:pt x="618316" y="623985"/>
                  <a:pt x="833631" y="616742"/>
                  <a:pt x="918231" y="551358"/>
                </a:cubicBezTo>
                <a:cubicBezTo>
                  <a:pt x="1002831" y="485974"/>
                  <a:pt x="1059658" y="370279"/>
                  <a:pt x="1036557" y="252945"/>
                </a:cubicBezTo>
                <a:cubicBezTo>
                  <a:pt x="1013456" y="135611"/>
                  <a:pt x="908753" y="44671"/>
                  <a:pt x="770382" y="12290"/>
                </a:cubicBezTo>
                <a:cubicBezTo>
                  <a:pt x="632011" y="-20091"/>
                  <a:pt x="338916" y="17165"/>
                  <a:pt x="206333" y="58661"/>
                </a:cubicBezTo>
                <a:cubicBezTo>
                  <a:pt x="73750" y="100157"/>
                  <a:pt x="1822" y="199023"/>
                  <a:pt x="0" y="342860"/>
                </a:cubicBezTo>
                <a:cubicBezTo>
                  <a:pt x="27105" y="498943"/>
                  <a:pt x="87932" y="573770"/>
                  <a:pt x="314722" y="648160"/>
                </a:cubicBezTo>
                <a:cubicBezTo>
                  <a:pt x="367872" y="666162"/>
                  <a:pt x="382064" y="722931"/>
                  <a:pt x="382064" y="722931"/>
                </a:cubicBezTo>
                <a:close/>
              </a:path>
            </a:pathLst>
          </a:custGeom>
          <a:solidFill>
            <a:schemeClr val="bg1"/>
          </a:solidFill>
          <a:ln w="19050"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89ECC812-F2A9-46D4-9B78-6659C68ED4EE}"/>
              </a:ext>
            </a:extLst>
          </p:cNvPr>
          <p:cNvSpPr>
            <a:spLocks noGrp="1"/>
          </p:cNvSpPr>
          <p:nvPr>
            <p:ph type="title"/>
          </p:nvPr>
        </p:nvSpPr>
        <p:spPr>
          <a:xfrm>
            <a:off x="3412671" y="1932214"/>
            <a:ext cx="6966858" cy="3091544"/>
          </a:xfrm>
        </p:spPr>
        <p:txBody>
          <a:bodyPr/>
          <a:lstStyle>
            <a:lvl1pPr algn="ctr">
              <a:defRPr/>
            </a:lvl1pPr>
          </a:lstStyle>
          <a:p>
            <a:r>
              <a:rPr lang="en-US"/>
              <a:t>Click to edit Master title style</a:t>
            </a:r>
            <a:endParaRPr lang="en-US" dirty="0"/>
          </a:p>
        </p:txBody>
      </p:sp>
      <p:sp>
        <p:nvSpPr>
          <p:cNvPr id="7" name="Freeform: Shape 6">
            <a:extLst>
              <a:ext uri="{FF2B5EF4-FFF2-40B4-BE49-F238E27FC236}">
                <a16:creationId xmlns:a16="http://schemas.microsoft.com/office/drawing/2014/main" id="{B7A37F60-69E7-41AC-BC9A-9DBC3B577269}"/>
              </a:ext>
              <a:ext uri="{C183D7F6-B498-43B3-948B-1728B52AA6E4}">
                <adec:decorative xmlns:adec="http://schemas.microsoft.com/office/drawing/2017/decorative" val="1"/>
              </a:ext>
            </a:extLst>
          </p:cNvPr>
          <p:cNvSpPr/>
          <p:nvPr/>
        </p:nvSpPr>
        <p:spPr>
          <a:xfrm rot="492880">
            <a:off x="2455668" y="1103025"/>
            <a:ext cx="8982171" cy="5009917"/>
          </a:xfrm>
          <a:custGeom>
            <a:avLst/>
            <a:gdLst>
              <a:gd name="connsiteX0" fmla="*/ 284628 w 960507"/>
              <a:gd name="connsiteY0" fmla="*/ 725426 h 725435"/>
              <a:gd name="connsiteX1" fmla="*/ 429979 w 960507"/>
              <a:gd name="connsiteY1" fmla="*/ 636749 h 725435"/>
              <a:gd name="connsiteX2" fmla="*/ 805646 w 960507"/>
              <a:gd name="connsiteY2" fmla="*/ 523401 h 725435"/>
              <a:gd name="connsiteX3" fmla="*/ 954521 w 960507"/>
              <a:gd name="connsiteY3" fmla="*/ 257273 h 725435"/>
              <a:gd name="connsiteX4" fmla="*/ 674486 w 960507"/>
              <a:gd name="connsiteY4" fmla="*/ 5622 h 725435"/>
              <a:gd name="connsiteX5" fmla="*/ 15261 w 960507"/>
              <a:gd name="connsiteY5" fmla="*/ 246605 h 725435"/>
              <a:gd name="connsiteX6" fmla="*/ 217286 w 960507"/>
              <a:gd name="connsiteY6" fmla="*/ 650655 h 725435"/>
              <a:gd name="connsiteX7" fmla="*/ 284628 w 960507"/>
              <a:gd name="connsiteY7" fmla="*/ 725426 h 725435"/>
              <a:gd name="connsiteX0" fmla="*/ 284667 w 961601"/>
              <a:gd name="connsiteY0" fmla="*/ 725435 h 725435"/>
              <a:gd name="connsiteX1" fmla="*/ 430018 w 961601"/>
              <a:gd name="connsiteY1" fmla="*/ 636758 h 725435"/>
              <a:gd name="connsiteX2" fmla="*/ 820834 w 961601"/>
              <a:gd name="connsiteY2" fmla="*/ 548364 h 725435"/>
              <a:gd name="connsiteX3" fmla="*/ 954560 w 961601"/>
              <a:gd name="connsiteY3" fmla="*/ 257282 h 725435"/>
              <a:gd name="connsiteX4" fmla="*/ 674525 w 961601"/>
              <a:gd name="connsiteY4" fmla="*/ 5631 h 725435"/>
              <a:gd name="connsiteX5" fmla="*/ 15300 w 961601"/>
              <a:gd name="connsiteY5" fmla="*/ 246614 h 725435"/>
              <a:gd name="connsiteX6" fmla="*/ 217325 w 961601"/>
              <a:gd name="connsiteY6" fmla="*/ 650664 h 725435"/>
              <a:gd name="connsiteX7" fmla="*/ 284667 w 961601"/>
              <a:gd name="connsiteY7" fmla="*/ 725435 h 725435"/>
              <a:gd name="connsiteX0" fmla="*/ 284667 w 961601"/>
              <a:gd name="connsiteY0" fmla="*/ 725962 h 725962"/>
              <a:gd name="connsiteX1" fmla="*/ 430018 w 961601"/>
              <a:gd name="connsiteY1" fmla="*/ 637285 h 725962"/>
              <a:gd name="connsiteX2" fmla="*/ 820834 w 961601"/>
              <a:gd name="connsiteY2" fmla="*/ 548891 h 725962"/>
              <a:gd name="connsiteX3" fmla="*/ 954560 w 961601"/>
              <a:gd name="connsiteY3" fmla="*/ 257809 h 725962"/>
              <a:gd name="connsiteX4" fmla="*/ 674525 w 961601"/>
              <a:gd name="connsiteY4" fmla="*/ 6158 h 725962"/>
              <a:gd name="connsiteX5" fmla="*/ 15300 w 961601"/>
              <a:gd name="connsiteY5" fmla="*/ 247141 h 725962"/>
              <a:gd name="connsiteX6" fmla="*/ 217325 w 961601"/>
              <a:gd name="connsiteY6" fmla="*/ 651191 h 725962"/>
              <a:gd name="connsiteX7" fmla="*/ 284667 w 961601"/>
              <a:gd name="connsiteY7" fmla="*/ 725962 h 725962"/>
              <a:gd name="connsiteX0" fmla="*/ 410902 w 1087836"/>
              <a:gd name="connsiteY0" fmla="*/ 719810 h 719810"/>
              <a:gd name="connsiteX1" fmla="*/ 556253 w 1087836"/>
              <a:gd name="connsiteY1" fmla="*/ 631133 h 719810"/>
              <a:gd name="connsiteX2" fmla="*/ 947069 w 1087836"/>
              <a:gd name="connsiteY2" fmla="*/ 542739 h 719810"/>
              <a:gd name="connsiteX3" fmla="*/ 1080795 w 1087836"/>
              <a:gd name="connsiteY3" fmla="*/ 251657 h 719810"/>
              <a:gd name="connsiteX4" fmla="*/ 800760 w 1087836"/>
              <a:gd name="connsiteY4" fmla="*/ 6 h 719810"/>
              <a:gd name="connsiteX5" fmla="*/ 5261 w 1087836"/>
              <a:gd name="connsiteY5" fmla="*/ 248982 h 719810"/>
              <a:gd name="connsiteX6" fmla="*/ 343560 w 1087836"/>
              <a:gd name="connsiteY6" fmla="*/ 645039 h 719810"/>
              <a:gd name="connsiteX7" fmla="*/ 410902 w 1087836"/>
              <a:gd name="connsiteY7" fmla="*/ 719810 h 719810"/>
              <a:gd name="connsiteX0" fmla="*/ 412791 w 1089725"/>
              <a:gd name="connsiteY0" fmla="*/ 726835 h 726835"/>
              <a:gd name="connsiteX1" fmla="*/ 558142 w 1089725"/>
              <a:gd name="connsiteY1" fmla="*/ 638158 h 726835"/>
              <a:gd name="connsiteX2" fmla="*/ 948958 w 1089725"/>
              <a:gd name="connsiteY2" fmla="*/ 549764 h 726835"/>
              <a:gd name="connsiteX3" fmla="*/ 1082684 w 1089725"/>
              <a:gd name="connsiteY3" fmla="*/ 258682 h 726835"/>
              <a:gd name="connsiteX4" fmla="*/ 802649 w 1089725"/>
              <a:gd name="connsiteY4" fmla="*/ 7031 h 726835"/>
              <a:gd name="connsiteX5" fmla="*/ 171027 w 1089725"/>
              <a:gd name="connsiteY5" fmla="*/ 85967 h 726835"/>
              <a:gd name="connsiteX6" fmla="*/ 7150 w 1089725"/>
              <a:gd name="connsiteY6" fmla="*/ 256007 h 726835"/>
              <a:gd name="connsiteX7" fmla="*/ 345449 w 1089725"/>
              <a:gd name="connsiteY7" fmla="*/ 652064 h 726835"/>
              <a:gd name="connsiteX8" fmla="*/ 412791 w 1089725"/>
              <a:gd name="connsiteY8" fmla="*/ 726835 h 726835"/>
              <a:gd name="connsiteX0" fmla="*/ 409002 w 1085936"/>
              <a:gd name="connsiteY0" fmla="*/ 726835 h 726835"/>
              <a:gd name="connsiteX1" fmla="*/ 554353 w 1085936"/>
              <a:gd name="connsiteY1" fmla="*/ 638158 h 726835"/>
              <a:gd name="connsiteX2" fmla="*/ 945169 w 1085936"/>
              <a:gd name="connsiteY2" fmla="*/ 549764 h 726835"/>
              <a:gd name="connsiteX3" fmla="*/ 1078895 w 1085936"/>
              <a:gd name="connsiteY3" fmla="*/ 258682 h 726835"/>
              <a:gd name="connsiteX4" fmla="*/ 798860 w 1085936"/>
              <a:gd name="connsiteY4" fmla="*/ 7031 h 726835"/>
              <a:gd name="connsiteX5" fmla="*/ 167238 w 1085936"/>
              <a:gd name="connsiteY5" fmla="*/ 85967 h 726835"/>
              <a:gd name="connsiteX6" fmla="*/ 7460 w 1085936"/>
              <a:gd name="connsiteY6" fmla="*/ 285590 h 726835"/>
              <a:gd name="connsiteX7" fmla="*/ 341660 w 1085936"/>
              <a:gd name="connsiteY7" fmla="*/ 652064 h 726835"/>
              <a:gd name="connsiteX8" fmla="*/ 409002 w 1085936"/>
              <a:gd name="connsiteY8" fmla="*/ 726835 h 726835"/>
              <a:gd name="connsiteX0" fmla="*/ 409002 w 1085936"/>
              <a:gd name="connsiteY0" fmla="*/ 726835 h 726835"/>
              <a:gd name="connsiteX1" fmla="*/ 554353 w 1085936"/>
              <a:gd name="connsiteY1" fmla="*/ 638158 h 726835"/>
              <a:gd name="connsiteX2" fmla="*/ 945169 w 1085936"/>
              <a:gd name="connsiteY2" fmla="*/ 549764 h 726835"/>
              <a:gd name="connsiteX3" fmla="*/ 1078895 w 1085936"/>
              <a:gd name="connsiteY3" fmla="*/ 258682 h 726835"/>
              <a:gd name="connsiteX4" fmla="*/ 798860 w 1085936"/>
              <a:gd name="connsiteY4" fmla="*/ 7031 h 726835"/>
              <a:gd name="connsiteX5" fmla="*/ 167238 w 1085936"/>
              <a:gd name="connsiteY5" fmla="*/ 85967 h 726835"/>
              <a:gd name="connsiteX6" fmla="*/ 7460 w 1085936"/>
              <a:gd name="connsiteY6" fmla="*/ 285590 h 726835"/>
              <a:gd name="connsiteX7" fmla="*/ 341660 w 1085936"/>
              <a:gd name="connsiteY7" fmla="*/ 652064 h 726835"/>
              <a:gd name="connsiteX8" fmla="*/ 409002 w 1085936"/>
              <a:gd name="connsiteY8" fmla="*/ 726835 h 726835"/>
              <a:gd name="connsiteX0" fmla="*/ 407340 w 1084274"/>
              <a:gd name="connsiteY0" fmla="*/ 726835 h 726835"/>
              <a:gd name="connsiteX1" fmla="*/ 552691 w 1084274"/>
              <a:gd name="connsiteY1" fmla="*/ 638158 h 726835"/>
              <a:gd name="connsiteX2" fmla="*/ 943507 w 1084274"/>
              <a:gd name="connsiteY2" fmla="*/ 549764 h 726835"/>
              <a:gd name="connsiteX3" fmla="*/ 1077233 w 1084274"/>
              <a:gd name="connsiteY3" fmla="*/ 258682 h 726835"/>
              <a:gd name="connsiteX4" fmla="*/ 797198 w 1084274"/>
              <a:gd name="connsiteY4" fmla="*/ 7031 h 726835"/>
              <a:gd name="connsiteX5" fmla="*/ 165576 w 1084274"/>
              <a:gd name="connsiteY5" fmla="*/ 85967 h 726835"/>
              <a:gd name="connsiteX6" fmla="*/ 5798 w 1084274"/>
              <a:gd name="connsiteY6" fmla="*/ 285590 h 726835"/>
              <a:gd name="connsiteX7" fmla="*/ 339998 w 1084274"/>
              <a:gd name="connsiteY7" fmla="*/ 652064 h 726835"/>
              <a:gd name="connsiteX8" fmla="*/ 407340 w 1084274"/>
              <a:gd name="connsiteY8" fmla="*/ 726835 h 726835"/>
              <a:gd name="connsiteX0" fmla="*/ 405193 w 1082127"/>
              <a:gd name="connsiteY0" fmla="*/ 726835 h 726835"/>
              <a:gd name="connsiteX1" fmla="*/ 550544 w 1082127"/>
              <a:gd name="connsiteY1" fmla="*/ 638158 h 726835"/>
              <a:gd name="connsiteX2" fmla="*/ 941360 w 1082127"/>
              <a:gd name="connsiteY2" fmla="*/ 549764 h 726835"/>
              <a:gd name="connsiteX3" fmla="*/ 1075086 w 1082127"/>
              <a:gd name="connsiteY3" fmla="*/ 258682 h 726835"/>
              <a:gd name="connsiteX4" fmla="*/ 795051 w 1082127"/>
              <a:gd name="connsiteY4" fmla="*/ 7031 h 726835"/>
              <a:gd name="connsiteX5" fmla="*/ 163429 w 1082127"/>
              <a:gd name="connsiteY5" fmla="*/ 85967 h 726835"/>
              <a:gd name="connsiteX6" fmla="*/ 5959 w 1082127"/>
              <a:gd name="connsiteY6" fmla="*/ 336874 h 726835"/>
              <a:gd name="connsiteX7" fmla="*/ 337851 w 1082127"/>
              <a:gd name="connsiteY7" fmla="*/ 652064 h 726835"/>
              <a:gd name="connsiteX8" fmla="*/ 405193 w 1082127"/>
              <a:gd name="connsiteY8" fmla="*/ 726835 h 726835"/>
              <a:gd name="connsiteX0" fmla="*/ 405097 w 1082031"/>
              <a:gd name="connsiteY0" fmla="*/ 727553 h 727553"/>
              <a:gd name="connsiteX1" fmla="*/ 550448 w 1082031"/>
              <a:gd name="connsiteY1" fmla="*/ 638876 h 727553"/>
              <a:gd name="connsiteX2" fmla="*/ 941264 w 1082031"/>
              <a:gd name="connsiteY2" fmla="*/ 550482 h 727553"/>
              <a:gd name="connsiteX3" fmla="*/ 1074990 w 1082031"/>
              <a:gd name="connsiteY3" fmla="*/ 259400 h 727553"/>
              <a:gd name="connsiteX4" fmla="*/ 794955 w 1082031"/>
              <a:gd name="connsiteY4" fmla="*/ 7749 h 727553"/>
              <a:gd name="connsiteX5" fmla="*/ 164686 w 1082031"/>
              <a:gd name="connsiteY5" fmla="*/ 81610 h 727553"/>
              <a:gd name="connsiteX6" fmla="*/ 5863 w 1082031"/>
              <a:gd name="connsiteY6" fmla="*/ 337592 h 727553"/>
              <a:gd name="connsiteX7" fmla="*/ 337755 w 1082031"/>
              <a:gd name="connsiteY7" fmla="*/ 652782 h 727553"/>
              <a:gd name="connsiteX8" fmla="*/ 405097 w 1082031"/>
              <a:gd name="connsiteY8" fmla="*/ 727553 h 727553"/>
              <a:gd name="connsiteX0" fmla="*/ 427815 w 1104749"/>
              <a:gd name="connsiteY0" fmla="*/ 727553 h 727553"/>
              <a:gd name="connsiteX1" fmla="*/ 573166 w 1104749"/>
              <a:gd name="connsiteY1" fmla="*/ 638876 h 727553"/>
              <a:gd name="connsiteX2" fmla="*/ 963982 w 1104749"/>
              <a:gd name="connsiteY2" fmla="*/ 550482 h 727553"/>
              <a:gd name="connsiteX3" fmla="*/ 1097708 w 1104749"/>
              <a:gd name="connsiteY3" fmla="*/ 259400 h 727553"/>
              <a:gd name="connsiteX4" fmla="*/ 817673 w 1104749"/>
              <a:gd name="connsiteY4" fmla="*/ 7749 h 727553"/>
              <a:gd name="connsiteX5" fmla="*/ 187404 w 1104749"/>
              <a:gd name="connsiteY5" fmla="*/ 81610 h 727553"/>
              <a:gd name="connsiteX6" fmla="*/ 4537 w 1104749"/>
              <a:gd name="connsiteY6" fmla="*/ 344274 h 727553"/>
              <a:gd name="connsiteX7" fmla="*/ 360473 w 1104749"/>
              <a:gd name="connsiteY7" fmla="*/ 652782 h 727553"/>
              <a:gd name="connsiteX8" fmla="*/ 427815 w 1104749"/>
              <a:gd name="connsiteY8" fmla="*/ 727553 h 727553"/>
              <a:gd name="connsiteX0" fmla="*/ 423278 w 1100212"/>
              <a:gd name="connsiteY0" fmla="*/ 727553 h 727553"/>
              <a:gd name="connsiteX1" fmla="*/ 568629 w 1100212"/>
              <a:gd name="connsiteY1" fmla="*/ 638876 h 727553"/>
              <a:gd name="connsiteX2" fmla="*/ 959445 w 1100212"/>
              <a:gd name="connsiteY2" fmla="*/ 550482 h 727553"/>
              <a:gd name="connsiteX3" fmla="*/ 1093171 w 1100212"/>
              <a:gd name="connsiteY3" fmla="*/ 259400 h 727553"/>
              <a:gd name="connsiteX4" fmla="*/ 813136 w 1100212"/>
              <a:gd name="connsiteY4" fmla="*/ 7749 h 727553"/>
              <a:gd name="connsiteX5" fmla="*/ 182867 w 1100212"/>
              <a:gd name="connsiteY5" fmla="*/ 81610 h 727553"/>
              <a:gd name="connsiteX6" fmla="*/ 0 w 1100212"/>
              <a:gd name="connsiteY6" fmla="*/ 344274 h 727553"/>
              <a:gd name="connsiteX7" fmla="*/ 355936 w 1100212"/>
              <a:gd name="connsiteY7" fmla="*/ 652782 h 727553"/>
              <a:gd name="connsiteX8" fmla="*/ 423278 w 1100212"/>
              <a:gd name="connsiteY8" fmla="*/ 727553 h 727553"/>
              <a:gd name="connsiteX0" fmla="*/ 423278 w 1100212"/>
              <a:gd name="connsiteY0" fmla="*/ 727553 h 727553"/>
              <a:gd name="connsiteX1" fmla="*/ 568629 w 1100212"/>
              <a:gd name="connsiteY1" fmla="*/ 638876 h 727553"/>
              <a:gd name="connsiteX2" fmla="*/ 959445 w 1100212"/>
              <a:gd name="connsiteY2" fmla="*/ 550482 h 727553"/>
              <a:gd name="connsiteX3" fmla="*/ 1093171 w 1100212"/>
              <a:gd name="connsiteY3" fmla="*/ 259400 h 727553"/>
              <a:gd name="connsiteX4" fmla="*/ 813136 w 1100212"/>
              <a:gd name="connsiteY4" fmla="*/ 7749 h 727553"/>
              <a:gd name="connsiteX5" fmla="*/ 182867 w 1100212"/>
              <a:gd name="connsiteY5" fmla="*/ 81610 h 727553"/>
              <a:gd name="connsiteX6" fmla="*/ 0 w 1100212"/>
              <a:gd name="connsiteY6" fmla="*/ 344274 h 727553"/>
              <a:gd name="connsiteX7" fmla="*/ 355936 w 1100212"/>
              <a:gd name="connsiteY7" fmla="*/ 652782 h 727553"/>
              <a:gd name="connsiteX8" fmla="*/ 423278 w 1100212"/>
              <a:gd name="connsiteY8" fmla="*/ 727553 h 727553"/>
              <a:gd name="connsiteX0" fmla="*/ 437503 w 1114437"/>
              <a:gd name="connsiteY0" fmla="*/ 727553 h 727553"/>
              <a:gd name="connsiteX1" fmla="*/ 582854 w 1114437"/>
              <a:gd name="connsiteY1" fmla="*/ 638876 h 727553"/>
              <a:gd name="connsiteX2" fmla="*/ 973670 w 1114437"/>
              <a:gd name="connsiteY2" fmla="*/ 550482 h 727553"/>
              <a:gd name="connsiteX3" fmla="*/ 1107396 w 1114437"/>
              <a:gd name="connsiteY3" fmla="*/ 259400 h 727553"/>
              <a:gd name="connsiteX4" fmla="*/ 827361 w 1114437"/>
              <a:gd name="connsiteY4" fmla="*/ 7749 h 727553"/>
              <a:gd name="connsiteX5" fmla="*/ 197092 w 1114437"/>
              <a:gd name="connsiteY5" fmla="*/ 81610 h 727553"/>
              <a:gd name="connsiteX6" fmla="*/ 0 w 1114437"/>
              <a:gd name="connsiteY6" fmla="*/ 341962 h 727553"/>
              <a:gd name="connsiteX7" fmla="*/ 370161 w 1114437"/>
              <a:gd name="connsiteY7" fmla="*/ 652782 h 727553"/>
              <a:gd name="connsiteX8" fmla="*/ 437503 w 1114437"/>
              <a:gd name="connsiteY8" fmla="*/ 727553 h 727553"/>
              <a:gd name="connsiteX0" fmla="*/ 463684 w 1140618"/>
              <a:gd name="connsiteY0" fmla="*/ 727553 h 727553"/>
              <a:gd name="connsiteX1" fmla="*/ 609035 w 1140618"/>
              <a:gd name="connsiteY1" fmla="*/ 638876 h 727553"/>
              <a:gd name="connsiteX2" fmla="*/ 999851 w 1140618"/>
              <a:gd name="connsiteY2" fmla="*/ 550482 h 727553"/>
              <a:gd name="connsiteX3" fmla="*/ 1133577 w 1140618"/>
              <a:gd name="connsiteY3" fmla="*/ 259400 h 727553"/>
              <a:gd name="connsiteX4" fmla="*/ 853542 w 1140618"/>
              <a:gd name="connsiteY4" fmla="*/ 7749 h 727553"/>
              <a:gd name="connsiteX5" fmla="*/ 223273 w 1140618"/>
              <a:gd name="connsiteY5" fmla="*/ 81610 h 727553"/>
              <a:gd name="connsiteX6" fmla="*/ 0 w 1140618"/>
              <a:gd name="connsiteY6" fmla="*/ 343816 h 727553"/>
              <a:gd name="connsiteX7" fmla="*/ 396342 w 1140618"/>
              <a:gd name="connsiteY7" fmla="*/ 652782 h 727553"/>
              <a:gd name="connsiteX8" fmla="*/ 463684 w 1140618"/>
              <a:gd name="connsiteY8" fmla="*/ 727553 h 727553"/>
              <a:gd name="connsiteX0" fmla="*/ 463684 w 1140714"/>
              <a:gd name="connsiteY0" fmla="*/ 719277 h 719277"/>
              <a:gd name="connsiteX1" fmla="*/ 609035 w 1140714"/>
              <a:gd name="connsiteY1" fmla="*/ 630600 h 719277"/>
              <a:gd name="connsiteX2" fmla="*/ 999851 w 1140714"/>
              <a:gd name="connsiteY2" fmla="*/ 542206 h 719277"/>
              <a:gd name="connsiteX3" fmla="*/ 1133577 w 1140714"/>
              <a:gd name="connsiteY3" fmla="*/ 251124 h 719277"/>
              <a:gd name="connsiteX4" fmla="*/ 852002 w 1140714"/>
              <a:gd name="connsiteY4" fmla="*/ 8636 h 719277"/>
              <a:gd name="connsiteX5" fmla="*/ 223273 w 1140714"/>
              <a:gd name="connsiteY5" fmla="*/ 73334 h 719277"/>
              <a:gd name="connsiteX6" fmla="*/ 0 w 1140714"/>
              <a:gd name="connsiteY6" fmla="*/ 335540 h 719277"/>
              <a:gd name="connsiteX7" fmla="*/ 396342 w 1140714"/>
              <a:gd name="connsiteY7" fmla="*/ 644506 h 719277"/>
              <a:gd name="connsiteX8" fmla="*/ 463684 w 1140714"/>
              <a:gd name="connsiteY8" fmla="*/ 719277 h 719277"/>
              <a:gd name="connsiteX0" fmla="*/ 463684 w 1140714"/>
              <a:gd name="connsiteY0" fmla="*/ 721380 h 721380"/>
              <a:gd name="connsiteX1" fmla="*/ 609035 w 1140714"/>
              <a:gd name="connsiteY1" fmla="*/ 632703 h 721380"/>
              <a:gd name="connsiteX2" fmla="*/ 999851 w 1140714"/>
              <a:gd name="connsiteY2" fmla="*/ 544309 h 721380"/>
              <a:gd name="connsiteX3" fmla="*/ 1133577 w 1140714"/>
              <a:gd name="connsiteY3" fmla="*/ 253227 h 721380"/>
              <a:gd name="connsiteX4" fmla="*/ 852002 w 1140714"/>
              <a:gd name="connsiteY4" fmla="*/ 10739 h 721380"/>
              <a:gd name="connsiteX5" fmla="*/ 223273 w 1140714"/>
              <a:gd name="connsiteY5" fmla="*/ 64441 h 721380"/>
              <a:gd name="connsiteX6" fmla="*/ 0 w 1140714"/>
              <a:gd name="connsiteY6" fmla="*/ 337643 h 721380"/>
              <a:gd name="connsiteX7" fmla="*/ 396342 w 1140714"/>
              <a:gd name="connsiteY7" fmla="*/ 646609 h 721380"/>
              <a:gd name="connsiteX8" fmla="*/ 463684 w 1140714"/>
              <a:gd name="connsiteY8" fmla="*/ 721380 h 721380"/>
              <a:gd name="connsiteX0" fmla="*/ 463684 w 1140714"/>
              <a:gd name="connsiteY0" fmla="*/ 721380 h 721380"/>
              <a:gd name="connsiteX1" fmla="*/ 609035 w 1140714"/>
              <a:gd name="connsiteY1" fmla="*/ 632703 h 721380"/>
              <a:gd name="connsiteX2" fmla="*/ 999851 w 1140714"/>
              <a:gd name="connsiteY2" fmla="*/ 544309 h 721380"/>
              <a:gd name="connsiteX3" fmla="*/ 1133577 w 1140714"/>
              <a:gd name="connsiteY3" fmla="*/ 253227 h 721380"/>
              <a:gd name="connsiteX4" fmla="*/ 852002 w 1140714"/>
              <a:gd name="connsiteY4" fmla="*/ 10739 h 721380"/>
              <a:gd name="connsiteX5" fmla="*/ 223273 w 1140714"/>
              <a:gd name="connsiteY5" fmla="*/ 64441 h 721380"/>
              <a:gd name="connsiteX6" fmla="*/ 0 w 1140714"/>
              <a:gd name="connsiteY6" fmla="*/ 337643 h 721380"/>
              <a:gd name="connsiteX7" fmla="*/ 396342 w 1140714"/>
              <a:gd name="connsiteY7" fmla="*/ 646609 h 721380"/>
              <a:gd name="connsiteX8" fmla="*/ 463684 w 1140714"/>
              <a:gd name="connsiteY8" fmla="*/ 721380 h 721380"/>
              <a:gd name="connsiteX0" fmla="*/ 463684 w 1138513"/>
              <a:gd name="connsiteY0" fmla="*/ 721380 h 721380"/>
              <a:gd name="connsiteX1" fmla="*/ 610575 w 1138513"/>
              <a:gd name="connsiteY1" fmla="*/ 643699 h 721380"/>
              <a:gd name="connsiteX2" fmla="*/ 999851 w 1138513"/>
              <a:gd name="connsiteY2" fmla="*/ 544309 h 721380"/>
              <a:gd name="connsiteX3" fmla="*/ 1133577 w 1138513"/>
              <a:gd name="connsiteY3" fmla="*/ 253227 h 721380"/>
              <a:gd name="connsiteX4" fmla="*/ 852002 w 1138513"/>
              <a:gd name="connsiteY4" fmla="*/ 10739 h 721380"/>
              <a:gd name="connsiteX5" fmla="*/ 223273 w 1138513"/>
              <a:gd name="connsiteY5" fmla="*/ 64441 h 721380"/>
              <a:gd name="connsiteX6" fmla="*/ 0 w 1138513"/>
              <a:gd name="connsiteY6" fmla="*/ 337643 h 721380"/>
              <a:gd name="connsiteX7" fmla="*/ 396342 w 1138513"/>
              <a:gd name="connsiteY7" fmla="*/ 646609 h 721380"/>
              <a:gd name="connsiteX8" fmla="*/ 463684 w 1138513"/>
              <a:gd name="connsiteY8" fmla="*/ 721380 h 721380"/>
              <a:gd name="connsiteX0" fmla="*/ 463684 w 1138513"/>
              <a:gd name="connsiteY0" fmla="*/ 721380 h 721380"/>
              <a:gd name="connsiteX1" fmla="*/ 610575 w 1138513"/>
              <a:gd name="connsiteY1" fmla="*/ 643699 h 721380"/>
              <a:gd name="connsiteX2" fmla="*/ 999851 w 1138513"/>
              <a:gd name="connsiteY2" fmla="*/ 544309 h 721380"/>
              <a:gd name="connsiteX3" fmla="*/ 1133577 w 1138513"/>
              <a:gd name="connsiteY3" fmla="*/ 253227 h 721380"/>
              <a:gd name="connsiteX4" fmla="*/ 852002 w 1138513"/>
              <a:gd name="connsiteY4" fmla="*/ 10739 h 721380"/>
              <a:gd name="connsiteX5" fmla="*/ 223273 w 1138513"/>
              <a:gd name="connsiteY5" fmla="*/ 64441 h 721380"/>
              <a:gd name="connsiteX6" fmla="*/ 0 w 1138513"/>
              <a:gd name="connsiteY6" fmla="*/ 337643 h 721380"/>
              <a:gd name="connsiteX7" fmla="*/ 396342 w 1138513"/>
              <a:gd name="connsiteY7" fmla="*/ 646609 h 721380"/>
              <a:gd name="connsiteX8" fmla="*/ 463684 w 1138513"/>
              <a:gd name="connsiteY8" fmla="*/ 721380 h 721380"/>
              <a:gd name="connsiteX0" fmla="*/ 463684 w 1136732"/>
              <a:gd name="connsiteY0" fmla="*/ 721380 h 721380"/>
              <a:gd name="connsiteX1" fmla="*/ 610575 w 1136732"/>
              <a:gd name="connsiteY1" fmla="*/ 643699 h 721380"/>
              <a:gd name="connsiteX2" fmla="*/ 999851 w 1136732"/>
              <a:gd name="connsiteY2" fmla="*/ 544309 h 721380"/>
              <a:gd name="connsiteX3" fmla="*/ 1133577 w 1136732"/>
              <a:gd name="connsiteY3" fmla="*/ 253227 h 721380"/>
              <a:gd name="connsiteX4" fmla="*/ 852002 w 1136732"/>
              <a:gd name="connsiteY4" fmla="*/ 10739 h 721380"/>
              <a:gd name="connsiteX5" fmla="*/ 223273 w 1136732"/>
              <a:gd name="connsiteY5" fmla="*/ 64441 h 721380"/>
              <a:gd name="connsiteX6" fmla="*/ 0 w 1136732"/>
              <a:gd name="connsiteY6" fmla="*/ 337643 h 721380"/>
              <a:gd name="connsiteX7" fmla="*/ 396342 w 1136732"/>
              <a:gd name="connsiteY7" fmla="*/ 646609 h 721380"/>
              <a:gd name="connsiteX8" fmla="*/ 463684 w 1136732"/>
              <a:gd name="connsiteY8" fmla="*/ 721380 h 721380"/>
              <a:gd name="connsiteX0" fmla="*/ 463684 w 1121891"/>
              <a:gd name="connsiteY0" fmla="*/ 721255 h 721255"/>
              <a:gd name="connsiteX1" fmla="*/ 610575 w 1121891"/>
              <a:gd name="connsiteY1" fmla="*/ 643574 h 721255"/>
              <a:gd name="connsiteX2" fmla="*/ 999851 w 1121891"/>
              <a:gd name="connsiteY2" fmla="*/ 544184 h 721255"/>
              <a:gd name="connsiteX3" fmla="*/ 1118177 w 1121891"/>
              <a:gd name="connsiteY3" fmla="*/ 251269 h 721255"/>
              <a:gd name="connsiteX4" fmla="*/ 852002 w 1121891"/>
              <a:gd name="connsiteY4" fmla="*/ 10614 h 721255"/>
              <a:gd name="connsiteX5" fmla="*/ 223273 w 1121891"/>
              <a:gd name="connsiteY5" fmla="*/ 64316 h 721255"/>
              <a:gd name="connsiteX6" fmla="*/ 0 w 1121891"/>
              <a:gd name="connsiteY6" fmla="*/ 337518 h 721255"/>
              <a:gd name="connsiteX7" fmla="*/ 396342 w 1121891"/>
              <a:gd name="connsiteY7" fmla="*/ 646484 h 721255"/>
              <a:gd name="connsiteX8" fmla="*/ 463684 w 1121891"/>
              <a:gd name="connsiteY8" fmla="*/ 721255 h 721255"/>
              <a:gd name="connsiteX0" fmla="*/ 463684 w 1123864"/>
              <a:gd name="connsiteY0" fmla="*/ 721255 h 721255"/>
              <a:gd name="connsiteX1" fmla="*/ 610575 w 1123864"/>
              <a:gd name="connsiteY1" fmla="*/ 643574 h 721255"/>
              <a:gd name="connsiteX2" fmla="*/ 999851 w 1123864"/>
              <a:gd name="connsiteY2" fmla="*/ 549682 h 721255"/>
              <a:gd name="connsiteX3" fmla="*/ 1118177 w 1123864"/>
              <a:gd name="connsiteY3" fmla="*/ 251269 h 721255"/>
              <a:gd name="connsiteX4" fmla="*/ 852002 w 1123864"/>
              <a:gd name="connsiteY4" fmla="*/ 10614 h 721255"/>
              <a:gd name="connsiteX5" fmla="*/ 223273 w 1123864"/>
              <a:gd name="connsiteY5" fmla="*/ 64316 h 721255"/>
              <a:gd name="connsiteX6" fmla="*/ 0 w 1123864"/>
              <a:gd name="connsiteY6" fmla="*/ 337518 h 721255"/>
              <a:gd name="connsiteX7" fmla="*/ 396342 w 1123864"/>
              <a:gd name="connsiteY7" fmla="*/ 646484 h 721255"/>
              <a:gd name="connsiteX8" fmla="*/ 463684 w 1123864"/>
              <a:gd name="connsiteY8" fmla="*/ 721255 h 721255"/>
              <a:gd name="connsiteX0" fmla="*/ 463684 w 1123864"/>
              <a:gd name="connsiteY0" fmla="*/ 721255 h 721255"/>
              <a:gd name="connsiteX1" fmla="*/ 610575 w 1123864"/>
              <a:gd name="connsiteY1" fmla="*/ 643574 h 721255"/>
              <a:gd name="connsiteX2" fmla="*/ 999851 w 1123864"/>
              <a:gd name="connsiteY2" fmla="*/ 549682 h 721255"/>
              <a:gd name="connsiteX3" fmla="*/ 1118177 w 1123864"/>
              <a:gd name="connsiteY3" fmla="*/ 251269 h 721255"/>
              <a:gd name="connsiteX4" fmla="*/ 852002 w 1123864"/>
              <a:gd name="connsiteY4" fmla="*/ 10614 h 721255"/>
              <a:gd name="connsiteX5" fmla="*/ 223273 w 1123864"/>
              <a:gd name="connsiteY5" fmla="*/ 64316 h 721255"/>
              <a:gd name="connsiteX6" fmla="*/ 0 w 1123864"/>
              <a:gd name="connsiteY6" fmla="*/ 337518 h 721255"/>
              <a:gd name="connsiteX7" fmla="*/ 396342 w 1123864"/>
              <a:gd name="connsiteY7" fmla="*/ 646484 h 721255"/>
              <a:gd name="connsiteX8" fmla="*/ 463684 w 1123864"/>
              <a:gd name="connsiteY8" fmla="*/ 721255 h 721255"/>
              <a:gd name="connsiteX0" fmla="*/ 463684 w 1123354"/>
              <a:gd name="connsiteY0" fmla="*/ 721255 h 721255"/>
              <a:gd name="connsiteX1" fmla="*/ 610575 w 1123354"/>
              <a:gd name="connsiteY1" fmla="*/ 643574 h 721255"/>
              <a:gd name="connsiteX2" fmla="*/ 999851 w 1123354"/>
              <a:gd name="connsiteY2" fmla="*/ 549682 h 721255"/>
              <a:gd name="connsiteX3" fmla="*/ 1118177 w 1123354"/>
              <a:gd name="connsiteY3" fmla="*/ 251269 h 721255"/>
              <a:gd name="connsiteX4" fmla="*/ 852002 w 1123354"/>
              <a:gd name="connsiteY4" fmla="*/ 10614 h 721255"/>
              <a:gd name="connsiteX5" fmla="*/ 223273 w 1123354"/>
              <a:gd name="connsiteY5" fmla="*/ 64316 h 721255"/>
              <a:gd name="connsiteX6" fmla="*/ 0 w 1123354"/>
              <a:gd name="connsiteY6" fmla="*/ 337518 h 721255"/>
              <a:gd name="connsiteX7" fmla="*/ 396342 w 1123354"/>
              <a:gd name="connsiteY7" fmla="*/ 646484 h 721255"/>
              <a:gd name="connsiteX8" fmla="*/ 463684 w 1123354"/>
              <a:gd name="connsiteY8" fmla="*/ 721255 h 721255"/>
              <a:gd name="connsiteX0" fmla="*/ 411324 w 1070994"/>
              <a:gd name="connsiteY0" fmla="*/ 721255 h 721255"/>
              <a:gd name="connsiteX1" fmla="*/ 558215 w 1070994"/>
              <a:gd name="connsiteY1" fmla="*/ 643574 h 721255"/>
              <a:gd name="connsiteX2" fmla="*/ 947491 w 1070994"/>
              <a:gd name="connsiteY2" fmla="*/ 549682 h 721255"/>
              <a:gd name="connsiteX3" fmla="*/ 1065817 w 1070994"/>
              <a:gd name="connsiteY3" fmla="*/ 251269 h 721255"/>
              <a:gd name="connsiteX4" fmla="*/ 799642 w 1070994"/>
              <a:gd name="connsiteY4" fmla="*/ 10614 h 721255"/>
              <a:gd name="connsiteX5" fmla="*/ 170913 w 1070994"/>
              <a:gd name="connsiteY5" fmla="*/ 64316 h 721255"/>
              <a:gd name="connsiteX6" fmla="*/ 0 w 1070994"/>
              <a:gd name="connsiteY6" fmla="*/ 339351 h 721255"/>
              <a:gd name="connsiteX7" fmla="*/ 343982 w 1070994"/>
              <a:gd name="connsiteY7" fmla="*/ 646484 h 721255"/>
              <a:gd name="connsiteX8" fmla="*/ 411324 w 1070994"/>
              <a:gd name="connsiteY8" fmla="*/ 721255 h 721255"/>
              <a:gd name="connsiteX0" fmla="*/ 391304 w 1050974"/>
              <a:gd name="connsiteY0" fmla="*/ 721255 h 721255"/>
              <a:gd name="connsiteX1" fmla="*/ 538195 w 1050974"/>
              <a:gd name="connsiteY1" fmla="*/ 643574 h 721255"/>
              <a:gd name="connsiteX2" fmla="*/ 927471 w 1050974"/>
              <a:gd name="connsiteY2" fmla="*/ 549682 h 721255"/>
              <a:gd name="connsiteX3" fmla="*/ 1045797 w 1050974"/>
              <a:gd name="connsiteY3" fmla="*/ 251269 h 721255"/>
              <a:gd name="connsiteX4" fmla="*/ 779622 w 1050974"/>
              <a:gd name="connsiteY4" fmla="*/ 10614 h 721255"/>
              <a:gd name="connsiteX5" fmla="*/ 150893 w 1050974"/>
              <a:gd name="connsiteY5" fmla="*/ 64316 h 721255"/>
              <a:gd name="connsiteX6" fmla="*/ 0 w 1050974"/>
              <a:gd name="connsiteY6" fmla="*/ 339351 h 721255"/>
              <a:gd name="connsiteX7" fmla="*/ 323962 w 1050974"/>
              <a:gd name="connsiteY7" fmla="*/ 646484 h 721255"/>
              <a:gd name="connsiteX8" fmla="*/ 391304 w 1050974"/>
              <a:gd name="connsiteY8" fmla="*/ 721255 h 721255"/>
              <a:gd name="connsiteX0" fmla="*/ 391304 w 1050974"/>
              <a:gd name="connsiteY0" fmla="*/ 721255 h 721255"/>
              <a:gd name="connsiteX1" fmla="*/ 538195 w 1050974"/>
              <a:gd name="connsiteY1" fmla="*/ 643574 h 721255"/>
              <a:gd name="connsiteX2" fmla="*/ 927471 w 1050974"/>
              <a:gd name="connsiteY2" fmla="*/ 549682 h 721255"/>
              <a:gd name="connsiteX3" fmla="*/ 1045797 w 1050974"/>
              <a:gd name="connsiteY3" fmla="*/ 251269 h 721255"/>
              <a:gd name="connsiteX4" fmla="*/ 779622 w 1050974"/>
              <a:gd name="connsiteY4" fmla="*/ 10614 h 721255"/>
              <a:gd name="connsiteX5" fmla="*/ 150893 w 1050974"/>
              <a:gd name="connsiteY5" fmla="*/ 64316 h 721255"/>
              <a:gd name="connsiteX6" fmla="*/ 0 w 1050974"/>
              <a:gd name="connsiteY6" fmla="*/ 339351 h 721255"/>
              <a:gd name="connsiteX7" fmla="*/ 323962 w 1050974"/>
              <a:gd name="connsiteY7" fmla="*/ 646484 h 721255"/>
              <a:gd name="connsiteX8" fmla="*/ 391304 w 1050974"/>
              <a:gd name="connsiteY8" fmla="*/ 721255 h 721255"/>
              <a:gd name="connsiteX0" fmla="*/ 391304 w 1050974"/>
              <a:gd name="connsiteY0" fmla="*/ 723864 h 723864"/>
              <a:gd name="connsiteX1" fmla="*/ 538195 w 1050974"/>
              <a:gd name="connsiteY1" fmla="*/ 646183 h 723864"/>
              <a:gd name="connsiteX2" fmla="*/ 927471 w 1050974"/>
              <a:gd name="connsiteY2" fmla="*/ 552291 h 723864"/>
              <a:gd name="connsiteX3" fmla="*/ 1045797 w 1050974"/>
              <a:gd name="connsiteY3" fmla="*/ 253878 h 723864"/>
              <a:gd name="connsiteX4" fmla="*/ 779622 w 1050974"/>
              <a:gd name="connsiteY4" fmla="*/ 13223 h 723864"/>
              <a:gd name="connsiteX5" fmla="*/ 201713 w 1050974"/>
              <a:gd name="connsiteY5" fmla="*/ 55929 h 723864"/>
              <a:gd name="connsiteX6" fmla="*/ 0 w 1050974"/>
              <a:gd name="connsiteY6" fmla="*/ 341960 h 723864"/>
              <a:gd name="connsiteX7" fmla="*/ 323962 w 1050974"/>
              <a:gd name="connsiteY7" fmla="*/ 649093 h 723864"/>
              <a:gd name="connsiteX8" fmla="*/ 391304 w 1050974"/>
              <a:gd name="connsiteY8" fmla="*/ 723864 h 723864"/>
              <a:gd name="connsiteX0" fmla="*/ 391304 w 1050974"/>
              <a:gd name="connsiteY0" fmla="*/ 722931 h 722931"/>
              <a:gd name="connsiteX1" fmla="*/ 538195 w 1050974"/>
              <a:gd name="connsiteY1" fmla="*/ 645250 h 722931"/>
              <a:gd name="connsiteX2" fmla="*/ 927471 w 1050974"/>
              <a:gd name="connsiteY2" fmla="*/ 551358 h 722931"/>
              <a:gd name="connsiteX3" fmla="*/ 1045797 w 1050974"/>
              <a:gd name="connsiteY3" fmla="*/ 252945 h 722931"/>
              <a:gd name="connsiteX4" fmla="*/ 779622 w 1050974"/>
              <a:gd name="connsiteY4" fmla="*/ 12290 h 722931"/>
              <a:gd name="connsiteX5" fmla="*/ 215573 w 1050974"/>
              <a:gd name="connsiteY5" fmla="*/ 58661 h 722931"/>
              <a:gd name="connsiteX6" fmla="*/ 0 w 1050974"/>
              <a:gd name="connsiteY6" fmla="*/ 341027 h 722931"/>
              <a:gd name="connsiteX7" fmla="*/ 323962 w 1050974"/>
              <a:gd name="connsiteY7" fmla="*/ 648160 h 722931"/>
              <a:gd name="connsiteX8" fmla="*/ 391304 w 1050974"/>
              <a:gd name="connsiteY8" fmla="*/ 722931 h 722931"/>
              <a:gd name="connsiteX0" fmla="*/ 382064 w 1041734"/>
              <a:gd name="connsiteY0" fmla="*/ 722931 h 722931"/>
              <a:gd name="connsiteX1" fmla="*/ 528955 w 1041734"/>
              <a:gd name="connsiteY1" fmla="*/ 645250 h 722931"/>
              <a:gd name="connsiteX2" fmla="*/ 918231 w 1041734"/>
              <a:gd name="connsiteY2" fmla="*/ 551358 h 722931"/>
              <a:gd name="connsiteX3" fmla="*/ 1036557 w 1041734"/>
              <a:gd name="connsiteY3" fmla="*/ 252945 h 722931"/>
              <a:gd name="connsiteX4" fmla="*/ 770382 w 1041734"/>
              <a:gd name="connsiteY4" fmla="*/ 12290 h 722931"/>
              <a:gd name="connsiteX5" fmla="*/ 206333 w 1041734"/>
              <a:gd name="connsiteY5" fmla="*/ 58661 h 722931"/>
              <a:gd name="connsiteX6" fmla="*/ 0 w 1041734"/>
              <a:gd name="connsiteY6" fmla="*/ 342860 h 722931"/>
              <a:gd name="connsiteX7" fmla="*/ 314722 w 1041734"/>
              <a:gd name="connsiteY7" fmla="*/ 648160 h 722931"/>
              <a:gd name="connsiteX8" fmla="*/ 382064 w 1041734"/>
              <a:gd name="connsiteY8" fmla="*/ 722931 h 722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734" h="722931">
                <a:moveTo>
                  <a:pt x="382064" y="722931"/>
                </a:moveTo>
                <a:cubicBezTo>
                  <a:pt x="406019" y="660055"/>
                  <a:pt x="439594" y="666515"/>
                  <a:pt x="528955" y="645250"/>
                </a:cubicBezTo>
                <a:cubicBezTo>
                  <a:pt x="618316" y="623985"/>
                  <a:pt x="833631" y="616742"/>
                  <a:pt x="918231" y="551358"/>
                </a:cubicBezTo>
                <a:cubicBezTo>
                  <a:pt x="1002831" y="485974"/>
                  <a:pt x="1059658" y="370279"/>
                  <a:pt x="1036557" y="252945"/>
                </a:cubicBezTo>
                <a:cubicBezTo>
                  <a:pt x="1013456" y="135611"/>
                  <a:pt x="908753" y="44671"/>
                  <a:pt x="770382" y="12290"/>
                </a:cubicBezTo>
                <a:cubicBezTo>
                  <a:pt x="632011" y="-20091"/>
                  <a:pt x="338916" y="17165"/>
                  <a:pt x="206333" y="58661"/>
                </a:cubicBezTo>
                <a:cubicBezTo>
                  <a:pt x="73750" y="100157"/>
                  <a:pt x="1822" y="199023"/>
                  <a:pt x="0" y="342860"/>
                </a:cubicBezTo>
                <a:cubicBezTo>
                  <a:pt x="27105" y="498943"/>
                  <a:pt x="87932" y="573770"/>
                  <a:pt x="314722" y="648160"/>
                </a:cubicBezTo>
                <a:cubicBezTo>
                  <a:pt x="367872" y="666162"/>
                  <a:pt x="382064" y="722931"/>
                  <a:pt x="382064" y="722931"/>
                </a:cubicBezTo>
                <a:close/>
              </a:path>
            </a:pathLst>
          </a:custGeom>
          <a:noFill/>
          <a:ln w="19050" cap="flat">
            <a:solidFill>
              <a:schemeClr val="tx1"/>
            </a:solidFill>
            <a:prstDash val="solid"/>
            <a:miter/>
          </a:ln>
        </p:spPr>
        <p:txBody>
          <a:bodyPr rtlCol="0" anchor="ctr"/>
          <a:lstStyle/>
          <a:p>
            <a:endParaRPr lang="en-US"/>
          </a:p>
        </p:txBody>
      </p:sp>
    </p:spTree>
    <p:extLst>
      <p:ext uri="{BB962C8B-B14F-4D97-AF65-F5344CB8AC3E}">
        <p14:creationId xmlns:p14="http://schemas.microsoft.com/office/powerpoint/2010/main" val="248458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6D441F-9FBB-4F90-987A-39793DE0E7A0}"/>
              </a:ext>
            </a:extLst>
          </p:cNvPr>
          <p:cNvSpPr>
            <a:spLocks noGrp="1"/>
          </p:cNvSpPr>
          <p:nvPr>
            <p:ph type="dt" sz="half" idx="10"/>
          </p:nvPr>
        </p:nvSpPr>
        <p:spPr/>
        <p:txBody>
          <a:bodyPr/>
          <a:lstStyle/>
          <a:p>
            <a:fld id="{C1691109-F4F8-4597-962C-A4F4B7960636}" type="datetimeFigureOut">
              <a:rPr lang="en-US" smtClean="0"/>
              <a:t>10/4/2021</a:t>
            </a:fld>
            <a:endParaRPr lang="en-US"/>
          </a:p>
        </p:txBody>
      </p:sp>
      <p:sp>
        <p:nvSpPr>
          <p:cNvPr id="3" name="Footer Placeholder 2">
            <a:extLst>
              <a:ext uri="{FF2B5EF4-FFF2-40B4-BE49-F238E27FC236}">
                <a16:creationId xmlns:a16="http://schemas.microsoft.com/office/drawing/2014/main" id="{53C92B1E-8D5D-45CA-9A8B-53E3B7FEC48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1489E71-49A9-4CE9-AD1D-780A876BC35A}"/>
              </a:ext>
            </a:extLst>
          </p:cNvPr>
          <p:cNvSpPr>
            <a:spLocks noGrp="1"/>
          </p:cNvSpPr>
          <p:nvPr>
            <p:ph type="sldNum" sz="quarter" idx="12"/>
          </p:nvPr>
        </p:nvSpPr>
        <p:spPr/>
        <p:txBody>
          <a:bodyPr/>
          <a:lstStyle/>
          <a:p>
            <a:fld id="{7C7FAD9F-AEE9-406E-B720-57D2B9DB2816}" type="slidenum">
              <a:rPr lang="en-US" smtClean="0"/>
              <a:t>‹#›</a:t>
            </a:fld>
            <a:endParaRPr lang="en-US"/>
          </a:p>
        </p:txBody>
      </p:sp>
    </p:spTree>
    <p:extLst>
      <p:ext uri="{BB962C8B-B14F-4D97-AF65-F5344CB8AC3E}">
        <p14:creationId xmlns:p14="http://schemas.microsoft.com/office/powerpoint/2010/main" val="2534093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4053A-B2EE-4E20-9723-6BB0BBD500FD}"/>
              </a:ext>
            </a:extLst>
          </p:cNvPr>
          <p:cNvSpPr>
            <a:spLocks noGrp="1"/>
          </p:cNvSpPr>
          <p:nvPr>
            <p:ph type="title"/>
          </p:nvPr>
        </p:nvSpPr>
        <p:spPr>
          <a:xfrm>
            <a:off x="839788" y="553272"/>
            <a:ext cx="3932237" cy="1732727"/>
          </a:xfrm>
        </p:spPr>
        <p:txBody>
          <a:bodyPr anchor="b">
            <a:norm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7B065AB-0DF3-4C86-AB5F-EB65021FDB99}"/>
              </a:ext>
            </a:extLst>
          </p:cNvPr>
          <p:cNvSpPr>
            <a:spLocks noGrp="1"/>
          </p:cNvSpPr>
          <p:nvPr>
            <p:ph idx="1"/>
          </p:nvPr>
        </p:nvSpPr>
        <p:spPr>
          <a:xfrm>
            <a:off x="5415642" y="987425"/>
            <a:ext cx="593974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E2D99FAE-8825-466D-9F1E-3B7BAED2C05B}"/>
              </a:ext>
            </a:extLst>
          </p:cNvPr>
          <p:cNvSpPr>
            <a:spLocks noGrp="1"/>
          </p:cNvSpPr>
          <p:nvPr>
            <p:ph type="body" sz="half" idx="2"/>
          </p:nvPr>
        </p:nvSpPr>
        <p:spPr>
          <a:xfrm>
            <a:off x="839788" y="2368550"/>
            <a:ext cx="3932237" cy="350043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3A6375-677F-4A58-B98D-18F3DEF8E623}"/>
              </a:ext>
            </a:extLst>
          </p:cNvPr>
          <p:cNvSpPr>
            <a:spLocks noGrp="1"/>
          </p:cNvSpPr>
          <p:nvPr>
            <p:ph type="dt" sz="half" idx="10"/>
          </p:nvPr>
        </p:nvSpPr>
        <p:spPr/>
        <p:txBody>
          <a:bodyPr/>
          <a:lstStyle/>
          <a:p>
            <a:fld id="{C1691109-F4F8-4597-962C-A4F4B7960636}" type="datetimeFigureOut">
              <a:rPr lang="en-US" smtClean="0"/>
              <a:t>10/4/2021</a:t>
            </a:fld>
            <a:endParaRPr lang="en-US"/>
          </a:p>
        </p:txBody>
      </p:sp>
      <p:sp>
        <p:nvSpPr>
          <p:cNvPr id="6" name="Footer Placeholder 5">
            <a:extLst>
              <a:ext uri="{FF2B5EF4-FFF2-40B4-BE49-F238E27FC236}">
                <a16:creationId xmlns:a16="http://schemas.microsoft.com/office/drawing/2014/main" id="{E6B40F2C-7AE7-481B-856A-B3E26AE8B9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E7C48C-9BD9-41CB-915E-A905B8869B70}"/>
              </a:ext>
            </a:extLst>
          </p:cNvPr>
          <p:cNvSpPr>
            <a:spLocks noGrp="1"/>
          </p:cNvSpPr>
          <p:nvPr>
            <p:ph type="sldNum" sz="quarter" idx="12"/>
          </p:nvPr>
        </p:nvSpPr>
        <p:spPr/>
        <p:txBody>
          <a:bodyPr/>
          <a:lstStyle/>
          <a:p>
            <a:fld id="{7C7FAD9F-AEE9-406E-B720-57D2B9DB2816}" type="slidenum">
              <a:rPr lang="en-US" smtClean="0"/>
              <a:t>‹#›</a:t>
            </a:fld>
            <a:endParaRPr lang="en-US"/>
          </a:p>
        </p:txBody>
      </p:sp>
    </p:spTree>
    <p:extLst>
      <p:ext uri="{BB962C8B-B14F-4D97-AF65-F5344CB8AC3E}">
        <p14:creationId xmlns:p14="http://schemas.microsoft.com/office/powerpoint/2010/main" val="2592462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B6DE4-025D-4D93-A5D0-FB45897207DA}"/>
              </a:ext>
            </a:extLst>
          </p:cNvPr>
          <p:cNvSpPr>
            <a:spLocks noGrp="1"/>
          </p:cNvSpPr>
          <p:nvPr>
            <p:ph type="title"/>
          </p:nvPr>
        </p:nvSpPr>
        <p:spPr>
          <a:xfrm>
            <a:off x="839788" y="615915"/>
            <a:ext cx="3932237" cy="1670085"/>
          </a:xfrm>
        </p:spPr>
        <p:txBody>
          <a:bodyPr anchor="b">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993EE21-471F-4B7B-B7AF-192243A127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146B769-8E40-42E6-8F62-C4347B0CE929}"/>
              </a:ext>
            </a:extLst>
          </p:cNvPr>
          <p:cNvSpPr>
            <a:spLocks noGrp="1"/>
          </p:cNvSpPr>
          <p:nvPr>
            <p:ph type="body" sz="half" idx="2"/>
          </p:nvPr>
        </p:nvSpPr>
        <p:spPr>
          <a:xfrm>
            <a:off x="839788" y="2365744"/>
            <a:ext cx="3932237" cy="35032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7384DC6-1AA3-4779-8EDF-F4A877508EE3}"/>
              </a:ext>
            </a:extLst>
          </p:cNvPr>
          <p:cNvSpPr>
            <a:spLocks noGrp="1"/>
          </p:cNvSpPr>
          <p:nvPr>
            <p:ph type="dt" sz="half" idx="10"/>
          </p:nvPr>
        </p:nvSpPr>
        <p:spPr/>
        <p:txBody>
          <a:bodyPr/>
          <a:lstStyle/>
          <a:p>
            <a:fld id="{C1691109-F4F8-4597-962C-A4F4B7960636}" type="datetimeFigureOut">
              <a:rPr lang="en-US" smtClean="0"/>
              <a:t>10/4/2021</a:t>
            </a:fld>
            <a:endParaRPr lang="en-US"/>
          </a:p>
        </p:txBody>
      </p:sp>
      <p:sp>
        <p:nvSpPr>
          <p:cNvPr id="6" name="Footer Placeholder 5">
            <a:extLst>
              <a:ext uri="{FF2B5EF4-FFF2-40B4-BE49-F238E27FC236}">
                <a16:creationId xmlns:a16="http://schemas.microsoft.com/office/drawing/2014/main" id="{CD47F83E-FAF9-43E1-95CC-6F4EDD76B3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3D8C7B-B211-4BAF-9C05-09CF993B0DA2}"/>
              </a:ext>
            </a:extLst>
          </p:cNvPr>
          <p:cNvSpPr>
            <a:spLocks noGrp="1"/>
          </p:cNvSpPr>
          <p:nvPr>
            <p:ph type="sldNum" sz="quarter" idx="12"/>
          </p:nvPr>
        </p:nvSpPr>
        <p:spPr/>
        <p:txBody>
          <a:bodyPr/>
          <a:lstStyle/>
          <a:p>
            <a:fld id="{7C7FAD9F-AEE9-406E-B720-57D2B9DB2816}" type="slidenum">
              <a:rPr lang="en-US" smtClean="0"/>
              <a:t>‹#›</a:t>
            </a:fld>
            <a:endParaRPr lang="en-US"/>
          </a:p>
        </p:txBody>
      </p:sp>
    </p:spTree>
    <p:extLst>
      <p:ext uri="{BB962C8B-B14F-4D97-AF65-F5344CB8AC3E}">
        <p14:creationId xmlns:p14="http://schemas.microsoft.com/office/powerpoint/2010/main" val="3904531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FAAE2DA9-9BAF-4D46-BC97-20425C5321FD}"/>
              </a:ext>
            </a:extLst>
          </p:cNvPr>
          <p:cNvSpPr/>
          <p:nvPr/>
        </p:nvSpPr>
        <p:spPr>
          <a:xfrm>
            <a:off x="372926" y="367993"/>
            <a:ext cx="11499601" cy="6203902"/>
          </a:xfrm>
          <a:custGeom>
            <a:avLst/>
            <a:gdLst>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5021779 w 11499601"/>
              <a:gd name="connsiteY9" fmla="*/ 5958809 h 6250474"/>
              <a:gd name="connsiteX10" fmla="*/ 5021779 w 11499601"/>
              <a:gd name="connsiteY10" fmla="*/ 5972741 h 6250474"/>
              <a:gd name="connsiteX11" fmla="*/ 3239306 w 11499601"/>
              <a:gd name="connsiteY11" fmla="*/ 5972741 h 6250474"/>
              <a:gd name="connsiteX12" fmla="*/ 3217554 w 11499601"/>
              <a:gd name="connsiteY12" fmla="*/ 6005912 h 6250474"/>
              <a:gd name="connsiteX13" fmla="*/ 3219866 w 11499601"/>
              <a:gd name="connsiteY13" fmla="*/ 6250474 h 6250474"/>
              <a:gd name="connsiteX14" fmla="*/ 2855432 w 11499601"/>
              <a:gd name="connsiteY14" fmla="*/ 6045972 h 6250474"/>
              <a:gd name="connsiteX15" fmla="*/ 2785655 w 11499601"/>
              <a:gd name="connsiteY15" fmla="*/ 5972741 h 6250474"/>
              <a:gd name="connsiteX16" fmla="*/ 2321880 w 11499601"/>
              <a:gd name="connsiteY16" fmla="*/ 5972741 h 6250474"/>
              <a:gd name="connsiteX17" fmla="*/ 2321880 w 11499601"/>
              <a:gd name="connsiteY17" fmla="*/ 5943328 h 6250474"/>
              <a:gd name="connsiteX18" fmla="*/ 2161451 w 11499601"/>
              <a:gd name="connsiteY18" fmla="*/ 5941720 h 6250474"/>
              <a:gd name="connsiteX19" fmla="*/ 1884575 w 11499601"/>
              <a:gd name="connsiteY19" fmla="*/ 5937508 h 6250474"/>
              <a:gd name="connsiteX20" fmla="*/ 1731597 w 11499601"/>
              <a:gd name="connsiteY20" fmla="*/ 5934968 h 6250474"/>
              <a:gd name="connsiteX21" fmla="*/ 1588500 w 11499601"/>
              <a:gd name="connsiteY21" fmla="*/ 5940418 h 6250474"/>
              <a:gd name="connsiteX22" fmla="*/ 671167 w 11499601"/>
              <a:gd name="connsiteY22" fmla="*/ 5948382 h 6250474"/>
              <a:gd name="connsiteX23" fmla="*/ 94741 w 11499601"/>
              <a:gd name="connsiteY23" fmla="*/ 5957415 h 6250474"/>
              <a:gd name="connsiteX24" fmla="*/ 37859 w 11499601"/>
              <a:gd name="connsiteY24" fmla="*/ 5876060 h 6250474"/>
              <a:gd name="connsiteX25" fmla="*/ 28975 w 11499601"/>
              <a:gd name="connsiteY25" fmla="*/ 2606888 h 6250474"/>
              <a:gd name="connsiteX26" fmla="*/ 33539 w 11499601"/>
              <a:gd name="connsiteY26" fmla="*/ 59860 h 6250474"/>
              <a:gd name="connsiteX27" fmla="*/ 39830 w 11499601"/>
              <a:gd name="connsiteY27" fmla="*/ 42028 h 6250474"/>
              <a:gd name="connsiteX28" fmla="*/ 88659 w 11499601"/>
              <a:gd name="connsiteY28" fmla="*/ 37282 h 6250474"/>
              <a:gd name="connsiteX29" fmla="*/ 301554 w 11499601"/>
              <a:gd name="connsiteY29" fmla="*/ 37282 h 6250474"/>
              <a:gd name="connsiteX30" fmla="*/ 416464 w 11499601"/>
              <a:gd name="connsiteY30" fmla="*/ 30725 h 6250474"/>
              <a:gd name="connsiteX31" fmla="*/ 907723 w 11499601"/>
              <a:gd name="connsiteY31" fmla="*/ 24269 h 6250474"/>
              <a:gd name="connsiteX32" fmla="*/ 3989089 w 11499601"/>
              <a:gd name="connsiteY32" fmla="*/ 29653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5021779 w 11499601"/>
              <a:gd name="connsiteY9" fmla="*/ 5958809 h 6250474"/>
              <a:gd name="connsiteX10" fmla="*/ 5021779 w 11499601"/>
              <a:gd name="connsiteY10" fmla="*/ 5972741 h 6250474"/>
              <a:gd name="connsiteX11" fmla="*/ 3239306 w 11499601"/>
              <a:gd name="connsiteY11" fmla="*/ 5972741 h 6250474"/>
              <a:gd name="connsiteX12" fmla="*/ 3217554 w 11499601"/>
              <a:gd name="connsiteY12" fmla="*/ 6005912 h 6250474"/>
              <a:gd name="connsiteX13" fmla="*/ 3219866 w 11499601"/>
              <a:gd name="connsiteY13" fmla="*/ 6250474 h 6250474"/>
              <a:gd name="connsiteX14" fmla="*/ 2855432 w 11499601"/>
              <a:gd name="connsiteY14" fmla="*/ 6045972 h 6250474"/>
              <a:gd name="connsiteX15" fmla="*/ 2785655 w 11499601"/>
              <a:gd name="connsiteY15" fmla="*/ 5972741 h 6250474"/>
              <a:gd name="connsiteX16" fmla="*/ 2321880 w 11499601"/>
              <a:gd name="connsiteY16" fmla="*/ 5972741 h 6250474"/>
              <a:gd name="connsiteX17" fmla="*/ 2161451 w 11499601"/>
              <a:gd name="connsiteY17" fmla="*/ 5941720 h 6250474"/>
              <a:gd name="connsiteX18" fmla="*/ 1884575 w 11499601"/>
              <a:gd name="connsiteY18" fmla="*/ 5937508 h 6250474"/>
              <a:gd name="connsiteX19" fmla="*/ 1731597 w 11499601"/>
              <a:gd name="connsiteY19" fmla="*/ 5934968 h 6250474"/>
              <a:gd name="connsiteX20" fmla="*/ 1588500 w 11499601"/>
              <a:gd name="connsiteY20" fmla="*/ 5940418 h 6250474"/>
              <a:gd name="connsiteX21" fmla="*/ 671167 w 11499601"/>
              <a:gd name="connsiteY21" fmla="*/ 5948382 h 6250474"/>
              <a:gd name="connsiteX22" fmla="*/ 94741 w 11499601"/>
              <a:gd name="connsiteY22" fmla="*/ 5957415 h 6250474"/>
              <a:gd name="connsiteX23" fmla="*/ 37859 w 11499601"/>
              <a:gd name="connsiteY23" fmla="*/ 5876060 h 6250474"/>
              <a:gd name="connsiteX24" fmla="*/ 28975 w 11499601"/>
              <a:gd name="connsiteY24" fmla="*/ 2606888 h 6250474"/>
              <a:gd name="connsiteX25" fmla="*/ 33539 w 11499601"/>
              <a:gd name="connsiteY25" fmla="*/ 59860 h 6250474"/>
              <a:gd name="connsiteX26" fmla="*/ 39830 w 11499601"/>
              <a:gd name="connsiteY26" fmla="*/ 42028 h 6250474"/>
              <a:gd name="connsiteX27" fmla="*/ 88659 w 11499601"/>
              <a:gd name="connsiteY27" fmla="*/ 37282 h 6250474"/>
              <a:gd name="connsiteX28" fmla="*/ 301554 w 11499601"/>
              <a:gd name="connsiteY28" fmla="*/ 37282 h 6250474"/>
              <a:gd name="connsiteX29" fmla="*/ 416464 w 11499601"/>
              <a:gd name="connsiteY29" fmla="*/ 30725 h 6250474"/>
              <a:gd name="connsiteX30" fmla="*/ 907723 w 11499601"/>
              <a:gd name="connsiteY30" fmla="*/ 24269 h 6250474"/>
              <a:gd name="connsiteX31" fmla="*/ 3989089 w 11499601"/>
              <a:gd name="connsiteY31" fmla="*/ 29653 h 6250474"/>
              <a:gd name="connsiteX32" fmla="*/ 9680053 w 11499601"/>
              <a:gd name="connsiteY32"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5021779 w 11499601"/>
              <a:gd name="connsiteY9" fmla="*/ 5958809 h 6250474"/>
              <a:gd name="connsiteX10" fmla="*/ 5021779 w 11499601"/>
              <a:gd name="connsiteY10" fmla="*/ 5972741 h 6250474"/>
              <a:gd name="connsiteX11" fmla="*/ 3239306 w 11499601"/>
              <a:gd name="connsiteY11" fmla="*/ 5972741 h 6250474"/>
              <a:gd name="connsiteX12" fmla="*/ 3217554 w 11499601"/>
              <a:gd name="connsiteY12" fmla="*/ 6005912 h 6250474"/>
              <a:gd name="connsiteX13" fmla="*/ 3219866 w 11499601"/>
              <a:gd name="connsiteY13" fmla="*/ 6250474 h 6250474"/>
              <a:gd name="connsiteX14" fmla="*/ 2855432 w 11499601"/>
              <a:gd name="connsiteY14" fmla="*/ 6045972 h 6250474"/>
              <a:gd name="connsiteX15" fmla="*/ 2785655 w 11499601"/>
              <a:gd name="connsiteY15" fmla="*/ 5972741 h 6250474"/>
              <a:gd name="connsiteX16" fmla="*/ 2321880 w 11499601"/>
              <a:gd name="connsiteY16" fmla="*/ 5972741 h 6250474"/>
              <a:gd name="connsiteX17" fmla="*/ 1884575 w 11499601"/>
              <a:gd name="connsiteY17" fmla="*/ 5937508 h 6250474"/>
              <a:gd name="connsiteX18" fmla="*/ 1731597 w 11499601"/>
              <a:gd name="connsiteY18" fmla="*/ 5934968 h 6250474"/>
              <a:gd name="connsiteX19" fmla="*/ 1588500 w 11499601"/>
              <a:gd name="connsiteY19" fmla="*/ 5940418 h 6250474"/>
              <a:gd name="connsiteX20" fmla="*/ 671167 w 11499601"/>
              <a:gd name="connsiteY20" fmla="*/ 5948382 h 6250474"/>
              <a:gd name="connsiteX21" fmla="*/ 94741 w 11499601"/>
              <a:gd name="connsiteY21" fmla="*/ 5957415 h 6250474"/>
              <a:gd name="connsiteX22" fmla="*/ 37859 w 11499601"/>
              <a:gd name="connsiteY22" fmla="*/ 5876060 h 6250474"/>
              <a:gd name="connsiteX23" fmla="*/ 28975 w 11499601"/>
              <a:gd name="connsiteY23" fmla="*/ 2606888 h 6250474"/>
              <a:gd name="connsiteX24" fmla="*/ 33539 w 11499601"/>
              <a:gd name="connsiteY24" fmla="*/ 59860 h 6250474"/>
              <a:gd name="connsiteX25" fmla="*/ 39830 w 11499601"/>
              <a:gd name="connsiteY25" fmla="*/ 42028 h 6250474"/>
              <a:gd name="connsiteX26" fmla="*/ 88659 w 11499601"/>
              <a:gd name="connsiteY26" fmla="*/ 37282 h 6250474"/>
              <a:gd name="connsiteX27" fmla="*/ 301554 w 11499601"/>
              <a:gd name="connsiteY27" fmla="*/ 37282 h 6250474"/>
              <a:gd name="connsiteX28" fmla="*/ 416464 w 11499601"/>
              <a:gd name="connsiteY28" fmla="*/ 30725 h 6250474"/>
              <a:gd name="connsiteX29" fmla="*/ 907723 w 11499601"/>
              <a:gd name="connsiteY29" fmla="*/ 24269 h 6250474"/>
              <a:gd name="connsiteX30" fmla="*/ 3989089 w 11499601"/>
              <a:gd name="connsiteY30" fmla="*/ 29653 h 6250474"/>
              <a:gd name="connsiteX31" fmla="*/ 9680053 w 11499601"/>
              <a:gd name="connsiteY31"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5021779 w 11499601"/>
              <a:gd name="connsiteY9" fmla="*/ 5958809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884575 w 11499601"/>
              <a:gd name="connsiteY16" fmla="*/ 5937508 h 6250474"/>
              <a:gd name="connsiteX17" fmla="*/ 1731597 w 11499601"/>
              <a:gd name="connsiteY17" fmla="*/ 5934968 h 6250474"/>
              <a:gd name="connsiteX18" fmla="*/ 1588500 w 11499601"/>
              <a:gd name="connsiteY18" fmla="*/ 5940418 h 6250474"/>
              <a:gd name="connsiteX19" fmla="*/ 671167 w 11499601"/>
              <a:gd name="connsiteY19" fmla="*/ 5948382 h 6250474"/>
              <a:gd name="connsiteX20" fmla="*/ 94741 w 11499601"/>
              <a:gd name="connsiteY20" fmla="*/ 5957415 h 6250474"/>
              <a:gd name="connsiteX21" fmla="*/ 37859 w 11499601"/>
              <a:gd name="connsiteY21" fmla="*/ 5876060 h 6250474"/>
              <a:gd name="connsiteX22" fmla="*/ 28975 w 11499601"/>
              <a:gd name="connsiteY22" fmla="*/ 2606888 h 6250474"/>
              <a:gd name="connsiteX23" fmla="*/ 33539 w 11499601"/>
              <a:gd name="connsiteY23" fmla="*/ 59860 h 6250474"/>
              <a:gd name="connsiteX24" fmla="*/ 39830 w 11499601"/>
              <a:gd name="connsiteY24" fmla="*/ 42028 h 6250474"/>
              <a:gd name="connsiteX25" fmla="*/ 88659 w 11499601"/>
              <a:gd name="connsiteY25" fmla="*/ 37282 h 6250474"/>
              <a:gd name="connsiteX26" fmla="*/ 301554 w 11499601"/>
              <a:gd name="connsiteY26" fmla="*/ 37282 h 6250474"/>
              <a:gd name="connsiteX27" fmla="*/ 416464 w 11499601"/>
              <a:gd name="connsiteY27" fmla="*/ 30725 h 6250474"/>
              <a:gd name="connsiteX28" fmla="*/ 907723 w 11499601"/>
              <a:gd name="connsiteY28" fmla="*/ 24269 h 6250474"/>
              <a:gd name="connsiteX29" fmla="*/ 3989089 w 11499601"/>
              <a:gd name="connsiteY29" fmla="*/ 29653 h 6250474"/>
              <a:gd name="connsiteX30" fmla="*/ 9680053 w 11499601"/>
              <a:gd name="connsiteY30"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5011590 w 11499601"/>
              <a:gd name="connsiteY9" fmla="*/ 5989374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884575 w 11499601"/>
              <a:gd name="connsiteY16" fmla="*/ 5937508 h 6250474"/>
              <a:gd name="connsiteX17" fmla="*/ 1731597 w 11499601"/>
              <a:gd name="connsiteY17" fmla="*/ 5934968 h 6250474"/>
              <a:gd name="connsiteX18" fmla="*/ 1588500 w 11499601"/>
              <a:gd name="connsiteY18" fmla="*/ 5940418 h 6250474"/>
              <a:gd name="connsiteX19" fmla="*/ 671167 w 11499601"/>
              <a:gd name="connsiteY19" fmla="*/ 5948382 h 6250474"/>
              <a:gd name="connsiteX20" fmla="*/ 94741 w 11499601"/>
              <a:gd name="connsiteY20" fmla="*/ 5957415 h 6250474"/>
              <a:gd name="connsiteX21" fmla="*/ 37859 w 11499601"/>
              <a:gd name="connsiteY21" fmla="*/ 5876060 h 6250474"/>
              <a:gd name="connsiteX22" fmla="*/ 28975 w 11499601"/>
              <a:gd name="connsiteY22" fmla="*/ 2606888 h 6250474"/>
              <a:gd name="connsiteX23" fmla="*/ 33539 w 11499601"/>
              <a:gd name="connsiteY23" fmla="*/ 59860 h 6250474"/>
              <a:gd name="connsiteX24" fmla="*/ 39830 w 11499601"/>
              <a:gd name="connsiteY24" fmla="*/ 42028 h 6250474"/>
              <a:gd name="connsiteX25" fmla="*/ 88659 w 11499601"/>
              <a:gd name="connsiteY25" fmla="*/ 37282 h 6250474"/>
              <a:gd name="connsiteX26" fmla="*/ 301554 w 11499601"/>
              <a:gd name="connsiteY26" fmla="*/ 37282 h 6250474"/>
              <a:gd name="connsiteX27" fmla="*/ 416464 w 11499601"/>
              <a:gd name="connsiteY27" fmla="*/ 30725 h 6250474"/>
              <a:gd name="connsiteX28" fmla="*/ 907723 w 11499601"/>
              <a:gd name="connsiteY28" fmla="*/ 24269 h 6250474"/>
              <a:gd name="connsiteX29" fmla="*/ 3989089 w 11499601"/>
              <a:gd name="connsiteY29" fmla="*/ 29653 h 6250474"/>
              <a:gd name="connsiteX30" fmla="*/ 9680053 w 11499601"/>
              <a:gd name="connsiteY30"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5001402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884575 w 11499601"/>
              <a:gd name="connsiteY16" fmla="*/ 5937508 h 6250474"/>
              <a:gd name="connsiteX17" fmla="*/ 1731597 w 11499601"/>
              <a:gd name="connsiteY17" fmla="*/ 5934968 h 6250474"/>
              <a:gd name="connsiteX18" fmla="*/ 1588500 w 11499601"/>
              <a:gd name="connsiteY18" fmla="*/ 5940418 h 6250474"/>
              <a:gd name="connsiteX19" fmla="*/ 671167 w 11499601"/>
              <a:gd name="connsiteY19" fmla="*/ 5948382 h 6250474"/>
              <a:gd name="connsiteX20" fmla="*/ 94741 w 11499601"/>
              <a:gd name="connsiteY20" fmla="*/ 5957415 h 6250474"/>
              <a:gd name="connsiteX21" fmla="*/ 37859 w 11499601"/>
              <a:gd name="connsiteY21" fmla="*/ 5876060 h 6250474"/>
              <a:gd name="connsiteX22" fmla="*/ 28975 w 11499601"/>
              <a:gd name="connsiteY22" fmla="*/ 2606888 h 6250474"/>
              <a:gd name="connsiteX23" fmla="*/ 33539 w 11499601"/>
              <a:gd name="connsiteY23" fmla="*/ 59860 h 6250474"/>
              <a:gd name="connsiteX24" fmla="*/ 39830 w 11499601"/>
              <a:gd name="connsiteY24" fmla="*/ 42028 h 6250474"/>
              <a:gd name="connsiteX25" fmla="*/ 88659 w 11499601"/>
              <a:gd name="connsiteY25" fmla="*/ 37282 h 6250474"/>
              <a:gd name="connsiteX26" fmla="*/ 301554 w 11499601"/>
              <a:gd name="connsiteY26" fmla="*/ 37282 h 6250474"/>
              <a:gd name="connsiteX27" fmla="*/ 416464 w 11499601"/>
              <a:gd name="connsiteY27" fmla="*/ 30725 h 6250474"/>
              <a:gd name="connsiteX28" fmla="*/ 907723 w 11499601"/>
              <a:gd name="connsiteY28" fmla="*/ 24269 h 6250474"/>
              <a:gd name="connsiteX29" fmla="*/ 3989089 w 11499601"/>
              <a:gd name="connsiteY29" fmla="*/ 29653 h 6250474"/>
              <a:gd name="connsiteX30" fmla="*/ 9680053 w 11499601"/>
              <a:gd name="connsiteY30"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884575 w 11499601"/>
              <a:gd name="connsiteY16" fmla="*/ 5937508 h 6250474"/>
              <a:gd name="connsiteX17" fmla="*/ 1731597 w 11499601"/>
              <a:gd name="connsiteY17" fmla="*/ 5934968 h 6250474"/>
              <a:gd name="connsiteX18" fmla="*/ 1588500 w 11499601"/>
              <a:gd name="connsiteY18" fmla="*/ 5940418 h 6250474"/>
              <a:gd name="connsiteX19" fmla="*/ 671167 w 11499601"/>
              <a:gd name="connsiteY19" fmla="*/ 5948382 h 6250474"/>
              <a:gd name="connsiteX20" fmla="*/ 94741 w 11499601"/>
              <a:gd name="connsiteY20" fmla="*/ 5957415 h 6250474"/>
              <a:gd name="connsiteX21" fmla="*/ 37859 w 11499601"/>
              <a:gd name="connsiteY21" fmla="*/ 5876060 h 6250474"/>
              <a:gd name="connsiteX22" fmla="*/ 28975 w 11499601"/>
              <a:gd name="connsiteY22" fmla="*/ 2606888 h 6250474"/>
              <a:gd name="connsiteX23" fmla="*/ 33539 w 11499601"/>
              <a:gd name="connsiteY23" fmla="*/ 59860 h 6250474"/>
              <a:gd name="connsiteX24" fmla="*/ 39830 w 11499601"/>
              <a:gd name="connsiteY24" fmla="*/ 42028 h 6250474"/>
              <a:gd name="connsiteX25" fmla="*/ 88659 w 11499601"/>
              <a:gd name="connsiteY25" fmla="*/ 37282 h 6250474"/>
              <a:gd name="connsiteX26" fmla="*/ 301554 w 11499601"/>
              <a:gd name="connsiteY26" fmla="*/ 37282 h 6250474"/>
              <a:gd name="connsiteX27" fmla="*/ 416464 w 11499601"/>
              <a:gd name="connsiteY27" fmla="*/ 30725 h 6250474"/>
              <a:gd name="connsiteX28" fmla="*/ 907723 w 11499601"/>
              <a:gd name="connsiteY28" fmla="*/ 24269 h 6250474"/>
              <a:gd name="connsiteX29" fmla="*/ 3989089 w 11499601"/>
              <a:gd name="connsiteY29" fmla="*/ 29653 h 6250474"/>
              <a:gd name="connsiteX30" fmla="*/ 9680053 w 11499601"/>
              <a:gd name="connsiteY30"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884575 w 11499601"/>
              <a:gd name="connsiteY16" fmla="*/ 5937508 h 6250474"/>
              <a:gd name="connsiteX17" fmla="*/ 1731597 w 11499601"/>
              <a:gd name="connsiteY17" fmla="*/ 5934968 h 6250474"/>
              <a:gd name="connsiteX18" fmla="*/ 1588500 w 11499601"/>
              <a:gd name="connsiteY18" fmla="*/ 5940418 h 6250474"/>
              <a:gd name="connsiteX19" fmla="*/ 671167 w 11499601"/>
              <a:gd name="connsiteY19" fmla="*/ 5948382 h 6250474"/>
              <a:gd name="connsiteX20" fmla="*/ 94741 w 11499601"/>
              <a:gd name="connsiteY20" fmla="*/ 5957415 h 6250474"/>
              <a:gd name="connsiteX21" fmla="*/ 37859 w 11499601"/>
              <a:gd name="connsiteY21" fmla="*/ 5876060 h 6250474"/>
              <a:gd name="connsiteX22" fmla="*/ 28975 w 11499601"/>
              <a:gd name="connsiteY22" fmla="*/ 2606888 h 6250474"/>
              <a:gd name="connsiteX23" fmla="*/ 33539 w 11499601"/>
              <a:gd name="connsiteY23" fmla="*/ 59860 h 6250474"/>
              <a:gd name="connsiteX24" fmla="*/ 39830 w 11499601"/>
              <a:gd name="connsiteY24" fmla="*/ 42028 h 6250474"/>
              <a:gd name="connsiteX25" fmla="*/ 88659 w 11499601"/>
              <a:gd name="connsiteY25" fmla="*/ 37282 h 6250474"/>
              <a:gd name="connsiteX26" fmla="*/ 301554 w 11499601"/>
              <a:gd name="connsiteY26" fmla="*/ 37282 h 6250474"/>
              <a:gd name="connsiteX27" fmla="*/ 416464 w 11499601"/>
              <a:gd name="connsiteY27" fmla="*/ 30725 h 6250474"/>
              <a:gd name="connsiteX28" fmla="*/ 907723 w 11499601"/>
              <a:gd name="connsiteY28" fmla="*/ 24269 h 6250474"/>
              <a:gd name="connsiteX29" fmla="*/ 3989089 w 11499601"/>
              <a:gd name="connsiteY29" fmla="*/ 29653 h 6250474"/>
              <a:gd name="connsiteX30" fmla="*/ 9680053 w 11499601"/>
              <a:gd name="connsiteY30"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731597 w 11499601"/>
              <a:gd name="connsiteY16" fmla="*/ 5934968 h 6250474"/>
              <a:gd name="connsiteX17" fmla="*/ 1588500 w 11499601"/>
              <a:gd name="connsiteY17" fmla="*/ 5940418 h 6250474"/>
              <a:gd name="connsiteX18" fmla="*/ 671167 w 11499601"/>
              <a:gd name="connsiteY18" fmla="*/ 5948382 h 6250474"/>
              <a:gd name="connsiteX19" fmla="*/ 94741 w 11499601"/>
              <a:gd name="connsiteY19" fmla="*/ 5957415 h 6250474"/>
              <a:gd name="connsiteX20" fmla="*/ 37859 w 11499601"/>
              <a:gd name="connsiteY20" fmla="*/ 5876060 h 6250474"/>
              <a:gd name="connsiteX21" fmla="*/ 28975 w 11499601"/>
              <a:gd name="connsiteY21" fmla="*/ 2606888 h 6250474"/>
              <a:gd name="connsiteX22" fmla="*/ 33539 w 11499601"/>
              <a:gd name="connsiteY22" fmla="*/ 59860 h 6250474"/>
              <a:gd name="connsiteX23" fmla="*/ 39830 w 11499601"/>
              <a:gd name="connsiteY23" fmla="*/ 42028 h 6250474"/>
              <a:gd name="connsiteX24" fmla="*/ 88659 w 11499601"/>
              <a:gd name="connsiteY24" fmla="*/ 37282 h 6250474"/>
              <a:gd name="connsiteX25" fmla="*/ 301554 w 11499601"/>
              <a:gd name="connsiteY25" fmla="*/ 37282 h 6250474"/>
              <a:gd name="connsiteX26" fmla="*/ 416464 w 11499601"/>
              <a:gd name="connsiteY26" fmla="*/ 30725 h 6250474"/>
              <a:gd name="connsiteX27" fmla="*/ 907723 w 11499601"/>
              <a:gd name="connsiteY27" fmla="*/ 24269 h 6250474"/>
              <a:gd name="connsiteX28" fmla="*/ 3989089 w 11499601"/>
              <a:gd name="connsiteY28" fmla="*/ 29653 h 6250474"/>
              <a:gd name="connsiteX29" fmla="*/ 9680053 w 11499601"/>
              <a:gd name="connsiteY29"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588500 w 11499601"/>
              <a:gd name="connsiteY16" fmla="*/ 5940418 h 6250474"/>
              <a:gd name="connsiteX17" fmla="*/ 671167 w 11499601"/>
              <a:gd name="connsiteY17" fmla="*/ 5948382 h 6250474"/>
              <a:gd name="connsiteX18" fmla="*/ 94741 w 11499601"/>
              <a:gd name="connsiteY18" fmla="*/ 5957415 h 6250474"/>
              <a:gd name="connsiteX19" fmla="*/ 37859 w 11499601"/>
              <a:gd name="connsiteY19" fmla="*/ 5876060 h 6250474"/>
              <a:gd name="connsiteX20" fmla="*/ 28975 w 11499601"/>
              <a:gd name="connsiteY20" fmla="*/ 2606888 h 6250474"/>
              <a:gd name="connsiteX21" fmla="*/ 33539 w 11499601"/>
              <a:gd name="connsiteY21" fmla="*/ 59860 h 6250474"/>
              <a:gd name="connsiteX22" fmla="*/ 39830 w 11499601"/>
              <a:gd name="connsiteY22" fmla="*/ 42028 h 6250474"/>
              <a:gd name="connsiteX23" fmla="*/ 88659 w 11499601"/>
              <a:gd name="connsiteY23" fmla="*/ 37282 h 6250474"/>
              <a:gd name="connsiteX24" fmla="*/ 301554 w 11499601"/>
              <a:gd name="connsiteY24" fmla="*/ 37282 h 6250474"/>
              <a:gd name="connsiteX25" fmla="*/ 416464 w 11499601"/>
              <a:gd name="connsiteY25" fmla="*/ 30725 h 6250474"/>
              <a:gd name="connsiteX26" fmla="*/ 907723 w 11499601"/>
              <a:gd name="connsiteY26" fmla="*/ 24269 h 6250474"/>
              <a:gd name="connsiteX27" fmla="*/ 3989089 w 11499601"/>
              <a:gd name="connsiteY27" fmla="*/ 29653 h 6250474"/>
              <a:gd name="connsiteX28" fmla="*/ 9680053 w 11499601"/>
              <a:gd name="connsiteY28"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552841 w 11499601"/>
              <a:gd name="connsiteY16" fmla="*/ 5965889 h 6250474"/>
              <a:gd name="connsiteX17" fmla="*/ 671167 w 11499601"/>
              <a:gd name="connsiteY17" fmla="*/ 5948382 h 6250474"/>
              <a:gd name="connsiteX18" fmla="*/ 94741 w 11499601"/>
              <a:gd name="connsiteY18" fmla="*/ 5957415 h 6250474"/>
              <a:gd name="connsiteX19" fmla="*/ 37859 w 11499601"/>
              <a:gd name="connsiteY19" fmla="*/ 5876060 h 6250474"/>
              <a:gd name="connsiteX20" fmla="*/ 28975 w 11499601"/>
              <a:gd name="connsiteY20" fmla="*/ 2606888 h 6250474"/>
              <a:gd name="connsiteX21" fmla="*/ 33539 w 11499601"/>
              <a:gd name="connsiteY21" fmla="*/ 59860 h 6250474"/>
              <a:gd name="connsiteX22" fmla="*/ 39830 w 11499601"/>
              <a:gd name="connsiteY22" fmla="*/ 42028 h 6250474"/>
              <a:gd name="connsiteX23" fmla="*/ 88659 w 11499601"/>
              <a:gd name="connsiteY23" fmla="*/ 37282 h 6250474"/>
              <a:gd name="connsiteX24" fmla="*/ 301554 w 11499601"/>
              <a:gd name="connsiteY24" fmla="*/ 37282 h 6250474"/>
              <a:gd name="connsiteX25" fmla="*/ 416464 w 11499601"/>
              <a:gd name="connsiteY25" fmla="*/ 30725 h 6250474"/>
              <a:gd name="connsiteX26" fmla="*/ 907723 w 11499601"/>
              <a:gd name="connsiteY26" fmla="*/ 24269 h 6250474"/>
              <a:gd name="connsiteX27" fmla="*/ 3989089 w 11499601"/>
              <a:gd name="connsiteY27" fmla="*/ 29653 h 6250474"/>
              <a:gd name="connsiteX28" fmla="*/ 9680053 w 11499601"/>
              <a:gd name="connsiteY28"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16786 w 11499601"/>
              <a:gd name="connsiteY15" fmla="*/ 5901423 h 6250474"/>
              <a:gd name="connsiteX16" fmla="*/ 1552841 w 11499601"/>
              <a:gd name="connsiteY16" fmla="*/ 5965889 h 6250474"/>
              <a:gd name="connsiteX17" fmla="*/ 671167 w 11499601"/>
              <a:gd name="connsiteY17" fmla="*/ 5948382 h 6250474"/>
              <a:gd name="connsiteX18" fmla="*/ 94741 w 11499601"/>
              <a:gd name="connsiteY18" fmla="*/ 5957415 h 6250474"/>
              <a:gd name="connsiteX19" fmla="*/ 37859 w 11499601"/>
              <a:gd name="connsiteY19" fmla="*/ 5876060 h 6250474"/>
              <a:gd name="connsiteX20" fmla="*/ 28975 w 11499601"/>
              <a:gd name="connsiteY20" fmla="*/ 2606888 h 6250474"/>
              <a:gd name="connsiteX21" fmla="*/ 33539 w 11499601"/>
              <a:gd name="connsiteY21" fmla="*/ 59860 h 6250474"/>
              <a:gd name="connsiteX22" fmla="*/ 39830 w 11499601"/>
              <a:gd name="connsiteY22" fmla="*/ 42028 h 6250474"/>
              <a:gd name="connsiteX23" fmla="*/ 88659 w 11499601"/>
              <a:gd name="connsiteY23" fmla="*/ 37282 h 6250474"/>
              <a:gd name="connsiteX24" fmla="*/ 301554 w 11499601"/>
              <a:gd name="connsiteY24" fmla="*/ 37282 h 6250474"/>
              <a:gd name="connsiteX25" fmla="*/ 416464 w 11499601"/>
              <a:gd name="connsiteY25" fmla="*/ 30725 h 6250474"/>
              <a:gd name="connsiteX26" fmla="*/ 907723 w 11499601"/>
              <a:gd name="connsiteY26" fmla="*/ 24269 h 6250474"/>
              <a:gd name="connsiteX27" fmla="*/ 3989089 w 11499601"/>
              <a:gd name="connsiteY27" fmla="*/ 29653 h 6250474"/>
              <a:gd name="connsiteX28" fmla="*/ 9680053 w 11499601"/>
              <a:gd name="connsiteY28"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01504 w 11499601"/>
              <a:gd name="connsiteY15" fmla="*/ 5967647 h 6250474"/>
              <a:gd name="connsiteX16" fmla="*/ 1552841 w 11499601"/>
              <a:gd name="connsiteY16" fmla="*/ 5965889 h 6250474"/>
              <a:gd name="connsiteX17" fmla="*/ 671167 w 11499601"/>
              <a:gd name="connsiteY17" fmla="*/ 5948382 h 6250474"/>
              <a:gd name="connsiteX18" fmla="*/ 94741 w 11499601"/>
              <a:gd name="connsiteY18" fmla="*/ 5957415 h 6250474"/>
              <a:gd name="connsiteX19" fmla="*/ 37859 w 11499601"/>
              <a:gd name="connsiteY19" fmla="*/ 5876060 h 6250474"/>
              <a:gd name="connsiteX20" fmla="*/ 28975 w 11499601"/>
              <a:gd name="connsiteY20" fmla="*/ 2606888 h 6250474"/>
              <a:gd name="connsiteX21" fmla="*/ 33539 w 11499601"/>
              <a:gd name="connsiteY21" fmla="*/ 59860 h 6250474"/>
              <a:gd name="connsiteX22" fmla="*/ 39830 w 11499601"/>
              <a:gd name="connsiteY22" fmla="*/ 42028 h 6250474"/>
              <a:gd name="connsiteX23" fmla="*/ 88659 w 11499601"/>
              <a:gd name="connsiteY23" fmla="*/ 37282 h 6250474"/>
              <a:gd name="connsiteX24" fmla="*/ 301554 w 11499601"/>
              <a:gd name="connsiteY24" fmla="*/ 37282 h 6250474"/>
              <a:gd name="connsiteX25" fmla="*/ 416464 w 11499601"/>
              <a:gd name="connsiteY25" fmla="*/ 30725 h 6250474"/>
              <a:gd name="connsiteX26" fmla="*/ 907723 w 11499601"/>
              <a:gd name="connsiteY26" fmla="*/ 24269 h 6250474"/>
              <a:gd name="connsiteX27" fmla="*/ 3989089 w 11499601"/>
              <a:gd name="connsiteY27" fmla="*/ 29653 h 6250474"/>
              <a:gd name="connsiteX28" fmla="*/ 9680053 w 11499601"/>
              <a:gd name="connsiteY28"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01504 w 11499601"/>
              <a:gd name="connsiteY15" fmla="*/ 5967647 h 6250474"/>
              <a:gd name="connsiteX16" fmla="*/ 671167 w 11499601"/>
              <a:gd name="connsiteY16" fmla="*/ 5948382 h 6250474"/>
              <a:gd name="connsiteX17" fmla="*/ 94741 w 11499601"/>
              <a:gd name="connsiteY17" fmla="*/ 5957415 h 6250474"/>
              <a:gd name="connsiteX18" fmla="*/ 37859 w 11499601"/>
              <a:gd name="connsiteY18" fmla="*/ 5876060 h 6250474"/>
              <a:gd name="connsiteX19" fmla="*/ 28975 w 11499601"/>
              <a:gd name="connsiteY19" fmla="*/ 2606888 h 6250474"/>
              <a:gd name="connsiteX20" fmla="*/ 33539 w 11499601"/>
              <a:gd name="connsiteY20" fmla="*/ 59860 h 6250474"/>
              <a:gd name="connsiteX21" fmla="*/ 39830 w 11499601"/>
              <a:gd name="connsiteY21" fmla="*/ 42028 h 6250474"/>
              <a:gd name="connsiteX22" fmla="*/ 88659 w 11499601"/>
              <a:gd name="connsiteY22" fmla="*/ 37282 h 6250474"/>
              <a:gd name="connsiteX23" fmla="*/ 301554 w 11499601"/>
              <a:gd name="connsiteY23" fmla="*/ 37282 h 6250474"/>
              <a:gd name="connsiteX24" fmla="*/ 416464 w 11499601"/>
              <a:gd name="connsiteY24" fmla="*/ 30725 h 6250474"/>
              <a:gd name="connsiteX25" fmla="*/ 907723 w 11499601"/>
              <a:gd name="connsiteY25" fmla="*/ 24269 h 6250474"/>
              <a:gd name="connsiteX26" fmla="*/ 3989089 w 11499601"/>
              <a:gd name="connsiteY26" fmla="*/ 29653 h 6250474"/>
              <a:gd name="connsiteX27" fmla="*/ 9680053 w 11499601"/>
              <a:gd name="connsiteY27"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01504 w 11499601"/>
              <a:gd name="connsiteY15" fmla="*/ 5967647 h 6250474"/>
              <a:gd name="connsiteX16" fmla="*/ 666073 w 11499601"/>
              <a:gd name="connsiteY16" fmla="*/ 5958571 h 6250474"/>
              <a:gd name="connsiteX17" fmla="*/ 94741 w 11499601"/>
              <a:gd name="connsiteY17" fmla="*/ 5957415 h 6250474"/>
              <a:gd name="connsiteX18" fmla="*/ 37859 w 11499601"/>
              <a:gd name="connsiteY18" fmla="*/ 5876060 h 6250474"/>
              <a:gd name="connsiteX19" fmla="*/ 28975 w 11499601"/>
              <a:gd name="connsiteY19" fmla="*/ 2606888 h 6250474"/>
              <a:gd name="connsiteX20" fmla="*/ 33539 w 11499601"/>
              <a:gd name="connsiteY20" fmla="*/ 59860 h 6250474"/>
              <a:gd name="connsiteX21" fmla="*/ 39830 w 11499601"/>
              <a:gd name="connsiteY21" fmla="*/ 42028 h 6250474"/>
              <a:gd name="connsiteX22" fmla="*/ 88659 w 11499601"/>
              <a:gd name="connsiteY22" fmla="*/ 37282 h 6250474"/>
              <a:gd name="connsiteX23" fmla="*/ 301554 w 11499601"/>
              <a:gd name="connsiteY23" fmla="*/ 37282 h 6250474"/>
              <a:gd name="connsiteX24" fmla="*/ 416464 w 11499601"/>
              <a:gd name="connsiteY24" fmla="*/ 30725 h 6250474"/>
              <a:gd name="connsiteX25" fmla="*/ 907723 w 11499601"/>
              <a:gd name="connsiteY25" fmla="*/ 24269 h 6250474"/>
              <a:gd name="connsiteX26" fmla="*/ 3989089 w 11499601"/>
              <a:gd name="connsiteY26" fmla="*/ 29653 h 6250474"/>
              <a:gd name="connsiteX27" fmla="*/ 9680053 w 11499601"/>
              <a:gd name="connsiteY27"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70715 w 11499601"/>
              <a:gd name="connsiteY13" fmla="*/ 6056161 h 6250474"/>
              <a:gd name="connsiteX14" fmla="*/ 2785655 w 11499601"/>
              <a:gd name="connsiteY14" fmla="*/ 5972741 h 6250474"/>
              <a:gd name="connsiteX15" fmla="*/ 2301504 w 11499601"/>
              <a:gd name="connsiteY15" fmla="*/ 5967647 h 6250474"/>
              <a:gd name="connsiteX16" fmla="*/ 666073 w 11499601"/>
              <a:gd name="connsiteY16" fmla="*/ 5958571 h 6250474"/>
              <a:gd name="connsiteX17" fmla="*/ 94741 w 11499601"/>
              <a:gd name="connsiteY17" fmla="*/ 5957415 h 6250474"/>
              <a:gd name="connsiteX18" fmla="*/ 37859 w 11499601"/>
              <a:gd name="connsiteY18" fmla="*/ 5876060 h 6250474"/>
              <a:gd name="connsiteX19" fmla="*/ 28975 w 11499601"/>
              <a:gd name="connsiteY19" fmla="*/ 2606888 h 6250474"/>
              <a:gd name="connsiteX20" fmla="*/ 33539 w 11499601"/>
              <a:gd name="connsiteY20" fmla="*/ 59860 h 6250474"/>
              <a:gd name="connsiteX21" fmla="*/ 39830 w 11499601"/>
              <a:gd name="connsiteY21" fmla="*/ 42028 h 6250474"/>
              <a:gd name="connsiteX22" fmla="*/ 88659 w 11499601"/>
              <a:gd name="connsiteY22" fmla="*/ 37282 h 6250474"/>
              <a:gd name="connsiteX23" fmla="*/ 301554 w 11499601"/>
              <a:gd name="connsiteY23" fmla="*/ 37282 h 6250474"/>
              <a:gd name="connsiteX24" fmla="*/ 416464 w 11499601"/>
              <a:gd name="connsiteY24" fmla="*/ 30725 h 6250474"/>
              <a:gd name="connsiteX25" fmla="*/ 907723 w 11499601"/>
              <a:gd name="connsiteY25" fmla="*/ 24269 h 6250474"/>
              <a:gd name="connsiteX26" fmla="*/ 3989089 w 11499601"/>
              <a:gd name="connsiteY26" fmla="*/ 29653 h 6250474"/>
              <a:gd name="connsiteX27" fmla="*/ 9680053 w 11499601"/>
              <a:gd name="connsiteY27"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70715 w 11499601"/>
              <a:gd name="connsiteY13" fmla="*/ 6056161 h 6250474"/>
              <a:gd name="connsiteX14" fmla="*/ 2785655 w 11499601"/>
              <a:gd name="connsiteY14" fmla="*/ 5972741 h 6250474"/>
              <a:gd name="connsiteX15" fmla="*/ 2301504 w 11499601"/>
              <a:gd name="connsiteY15" fmla="*/ 5967647 h 6250474"/>
              <a:gd name="connsiteX16" fmla="*/ 666073 w 11499601"/>
              <a:gd name="connsiteY16" fmla="*/ 5958571 h 6250474"/>
              <a:gd name="connsiteX17" fmla="*/ 94741 w 11499601"/>
              <a:gd name="connsiteY17" fmla="*/ 5957415 h 6250474"/>
              <a:gd name="connsiteX18" fmla="*/ 37859 w 11499601"/>
              <a:gd name="connsiteY18" fmla="*/ 5876060 h 6250474"/>
              <a:gd name="connsiteX19" fmla="*/ 28975 w 11499601"/>
              <a:gd name="connsiteY19" fmla="*/ 2606888 h 6250474"/>
              <a:gd name="connsiteX20" fmla="*/ 33539 w 11499601"/>
              <a:gd name="connsiteY20" fmla="*/ 59860 h 6250474"/>
              <a:gd name="connsiteX21" fmla="*/ 39830 w 11499601"/>
              <a:gd name="connsiteY21" fmla="*/ 42028 h 6250474"/>
              <a:gd name="connsiteX22" fmla="*/ 88659 w 11499601"/>
              <a:gd name="connsiteY22" fmla="*/ 37282 h 6250474"/>
              <a:gd name="connsiteX23" fmla="*/ 301554 w 11499601"/>
              <a:gd name="connsiteY23" fmla="*/ 37282 h 6250474"/>
              <a:gd name="connsiteX24" fmla="*/ 416464 w 11499601"/>
              <a:gd name="connsiteY24" fmla="*/ 30725 h 6250474"/>
              <a:gd name="connsiteX25" fmla="*/ 907723 w 11499601"/>
              <a:gd name="connsiteY25" fmla="*/ 24269 h 6250474"/>
              <a:gd name="connsiteX26" fmla="*/ 3989089 w 11499601"/>
              <a:gd name="connsiteY26" fmla="*/ 29653 h 6250474"/>
              <a:gd name="connsiteX27" fmla="*/ 9680053 w 11499601"/>
              <a:gd name="connsiteY27" fmla="*/ 0 h 6250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499601" h="6250474">
                <a:moveTo>
                  <a:pt x="9680053" y="0"/>
                </a:moveTo>
                <a:lnTo>
                  <a:pt x="11263634" y="10894"/>
                </a:lnTo>
                <a:cubicBezTo>
                  <a:pt x="11382518" y="17609"/>
                  <a:pt x="11468807" y="-29564"/>
                  <a:pt x="11499601" y="84193"/>
                </a:cubicBezTo>
                <a:lnTo>
                  <a:pt x="11496115" y="333210"/>
                </a:lnTo>
                <a:cubicBezTo>
                  <a:pt x="11496285" y="489431"/>
                  <a:pt x="11496456" y="645651"/>
                  <a:pt x="11496626" y="801872"/>
                </a:cubicBezTo>
                <a:cubicBezTo>
                  <a:pt x="11485119" y="918570"/>
                  <a:pt x="11483798" y="1773917"/>
                  <a:pt x="11482477" y="1834579"/>
                </a:cubicBezTo>
                <a:cubicBezTo>
                  <a:pt x="11462397" y="2645173"/>
                  <a:pt x="11489491" y="2970847"/>
                  <a:pt x="11478714" y="3520214"/>
                </a:cubicBezTo>
                <a:cubicBezTo>
                  <a:pt x="11462615" y="5654060"/>
                  <a:pt x="11560172" y="6010354"/>
                  <a:pt x="11419375" y="5982433"/>
                </a:cubicBezTo>
                <a:cubicBezTo>
                  <a:pt x="9251879" y="6044921"/>
                  <a:pt x="7569480" y="6004728"/>
                  <a:pt x="5959453" y="5973386"/>
                </a:cubicBezTo>
                <a:lnTo>
                  <a:pt x="4858766" y="5999562"/>
                </a:lnTo>
                <a:lnTo>
                  <a:pt x="3239306" y="5972741"/>
                </a:lnTo>
                <a:lnTo>
                  <a:pt x="3217554" y="6005912"/>
                </a:lnTo>
                <a:cubicBezTo>
                  <a:pt x="3195952" y="6047442"/>
                  <a:pt x="3201415" y="6144511"/>
                  <a:pt x="3219866" y="6250474"/>
                </a:cubicBezTo>
                <a:cubicBezTo>
                  <a:pt x="3113618" y="6201492"/>
                  <a:pt x="2980145" y="6145854"/>
                  <a:pt x="2870715" y="6056161"/>
                </a:cubicBezTo>
                <a:lnTo>
                  <a:pt x="2785655" y="5972741"/>
                </a:lnTo>
                <a:lnTo>
                  <a:pt x="2301504" y="5967647"/>
                </a:lnTo>
                <a:lnTo>
                  <a:pt x="666073" y="5958571"/>
                </a:lnTo>
                <a:cubicBezTo>
                  <a:pt x="416338" y="5959078"/>
                  <a:pt x="199443" y="5971167"/>
                  <a:pt x="94741" y="5957415"/>
                </a:cubicBezTo>
                <a:cubicBezTo>
                  <a:pt x="-9961" y="5943663"/>
                  <a:pt x="43390" y="5957506"/>
                  <a:pt x="37859" y="5876060"/>
                </a:cubicBezTo>
                <a:cubicBezTo>
                  <a:pt x="13485" y="5737802"/>
                  <a:pt x="42281" y="4414258"/>
                  <a:pt x="28975" y="2606888"/>
                </a:cubicBezTo>
                <a:cubicBezTo>
                  <a:pt x="-19249" y="1512253"/>
                  <a:pt x="110" y="488851"/>
                  <a:pt x="33539" y="59860"/>
                </a:cubicBezTo>
                <a:cubicBezTo>
                  <a:pt x="34137" y="52184"/>
                  <a:pt x="36271" y="46366"/>
                  <a:pt x="39830" y="42028"/>
                </a:cubicBezTo>
                <a:lnTo>
                  <a:pt x="88659" y="37282"/>
                </a:lnTo>
                <a:lnTo>
                  <a:pt x="301554" y="37282"/>
                </a:lnTo>
                <a:lnTo>
                  <a:pt x="416464" y="30725"/>
                </a:lnTo>
                <a:lnTo>
                  <a:pt x="907723" y="24269"/>
                </a:lnTo>
                <a:lnTo>
                  <a:pt x="3989089" y="29653"/>
                </a:lnTo>
                <a:lnTo>
                  <a:pt x="968005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Placeholder 1">
            <a:extLst>
              <a:ext uri="{FF2B5EF4-FFF2-40B4-BE49-F238E27FC236}">
                <a16:creationId xmlns:a16="http://schemas.microsoft.com/office/drawing/2014/main" id="{0C489E99-8A12-4C4F-92F9-95B01D8147E3}"/>
              </a:ext>
            </a:extLst>
          </p:cNvPr>
          <p:cNvSpPr>
            <a:spLocks noGrp="1"/>
          </p:cNvSpPr>
          <p:nvPr>
            <p:ph type="title"/>
          </p:nvPr>
        </p:nvSpPr>
        <p:spPr>
          <a:xfrm>
            <a:off x="1020724" y="558209"/>
            <a:ext cx="10333075" cy="141413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011B211-A6C3-4384-AA0B-7A8561A53C1B}"/>
              </a:ext>
            </a:extLst>
          </p:cNvPr>
          <p:cNvSpPr>
            <a:spLocks noGrp="1"/>
          </p:cNvSpPr>
          <p:nvPr>
            <p:ph type="body" idx="1"/>
          </p:nvPr>
        </p:nvSpPr>
        <p:spPr>
          <a:xfrm>
            <a:off x="1020726" y="2089298"/>
            <a:ext cx="10333074" cy="38277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6007E98-5ED3-41C2-BC39-EA8FB826AB1E}"/>
              </a:ext>
            </a:extLst>
          </p:cNvPr>
          <p:cNvSpPr>
            <a:spLocks noGrp="1"/>
          </p:cNvSpPr>
          <p:nvPr>
            <p:ph type="dt" sz="half" idx="2"/>
          </p:nvPr>
        </p:nvSpPr>
        <p:spPr>
          <a:xfrm>
            <a:off x="467834" y="6356350"/>
            <a:ext cx="2604976" cy="365125"/>
          </a:xfrm>
          <a:prstGeom prst="rect">
            <a:avLst/>
          </a:prstGeom>
        </p:spPr>
        <p:txBody>
          <a:bodyPr vert="horz" lIns="91440" tIns="45720" rIns="91440" bIns="45720" rtlCol="0" anchor="ctr"/>
          <a:lstStyle>
            <a:lvl1pPr algn="l">
              <a:defRPr sz="1200" b="1">
                <a:solidFill>
                  <a:schemeClr val="tx1"/>
                </a:solidFill>
              </a:defRPr>
            </a:lvl1pPr>
          </a:lstStyle>
          <a:p>
            <a:fld id="{C1691109-F4F8-4597-962C-A4F4B7960636}" type="datetimeFigureOut">
              <a:rPr lang="en-US" smtClean="0"/>
              <a:t>10/4/2021</a:t>
            </a:fld>
            <a:endParaRPr lang="en-US"/>
          </a:p>
        </p:txBody>
      </p:sp>
      <p:sp>
        <p:nvSpPr>
          <p:cNvPr id="5" name="Footer Placeholder 4">
            <a:extLst>
              <a:ext uri="{FF2B5EF4-FFF2-40B4-BE49-F238E27FC236}">
                <a16:creationId xmlns:a16="http://schemas.microsoft.com/office/drawing/2014/main" id="{B7493049-EC55-4ABD-8F77-F5A84AE384F5}"/>
              </a:ext>
            </a:extLst>
          </p:cNvPr>
          <p:cNvSpPr>
            <a:spLocks noGrp="1"/>
          </p:cNvSpPr>
          <p:nvPr>
            <p:ph type="ftr" sz="quarter" idx="3"/>
          </p:nvPr>
        </p:nvSpPr>
        <p:spPr>
          <a:xfrm>
            <a:off x="7756153" y="6356350"/>
            <a:ext cx="3444109" cy="365125"/>
          </a:xfrm>
          <a:prstGeom prst="rect">
            <a:avLst/>
          </a:prstGeom>
        </p:spPr>
        <p:txBody>
          <a:bodyPr vert="horz" lIns="91440" tIns="45720" rIns="91440" bIns="45720" rtlCol="0" anchor="ctr"/>
          <a:lstStyle>
            <a:lvl1pPr algn="r">
              <a:defRPr sz="1200" b="1" cap="all" spc="1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821B6DF-CCDC-4ED0-A4B2-1512B668F4E3}"/>
              </a:ext>
            </a:extLst>
          </p:cNvPr>
          <p:cNvSpPr>
            <a:spLocks noGrp="1"/>
          </p:cNvSpPr>
          <p:nvPr>
            <p:ph type="sldNum" sz="quarter" idx="4"/>
          </p:nvPr>
        </p:nvSpPr>
        <p:spPr>
          <a:xfrm>
            <a:off x="11200263" y="6356350"/>
            <a:ext cx="523902" cy="365125"/>
          </a:xfrm>
          <a:prstGeom prst="rect">
            <a:avLst/>
          </a:prstGeom>
        </p:spPr>
        <p:txBody>
          <a:bodyPr vert="horz" lIns="91440" tIns="45720" rIns="91440" bIns="45720" rtlCol="0" anchor="ctr"/>
          <a:lstStyle>
            <a:lvl1pPr algn="r">
              <a:defRPr sz="1200" b="1">
                <a:solidFill>
                  <a:schemeClr val="tx1"/>
                </a:solidFill>
              </a:defRPr>
            </a:lvl1pPr>
          </a:lstStyle>
          <a:p>
            <a:fld id="{7C7FAD9F-AEE9-406E-B720-57D2B9DB2816}" type="slidenum">
              <a:rPr lang="en-US" smtClean="0"/>
              <a:t>‹#›</a:t>
            </a:fld>
            <a:endParaRPr lang="en-US"/>
          </a:p>
        </p:txBody>
      </p:sp>
      <p:sp>
        <p:nvSpPr>
          <p:cNvPr id="14" name="Freeform: Shape 13">
            <a:extLst>
              <a:ext uri="{FF2B5EF4-FFF2-40B4-BE49-F238E27FC236}">
                <a16:creationId xmlns:a16="http://schemas.microsoft.com/office/drawing/2014/main" id="{42D2C6CA-56BB-4A08-A1E2-342F83955EDB}"/>
              </a:ext>
            </a:extLst>
          </p:cNvPr>
          <p:cNvSpPr/>
          <p:nvPr/>
        </p:nvSpPr>
        <p:spPr>
          <a:xfrm>
            <a:off x="403284" y="389461"/>
            <a:ext cx="11499601" cy="6203902"/>
          </a:xfrm>
          <a:custGeom>
            <a:avLst/>
            <a:gdLst>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5021779 w 11499601"/>
              <a:gd name="connsiteY9" fmla="*/ 5958809 h 6250474"/>
              <a:gd name="connsiteX10" fmla="*/ 5021779 w 11499601"/>
              <a:gd name="connsiteY10" fmla="*/ 5972741 h 6250474"/>
              <a:gd name="connsiteX11" fmla="*/ 3239306 w 11499601"/>
              <a:gd name="connsiteY11" fmla="*/ 5972741 h 6250474"/>
              <a:gd name="connsiteX12" fmla="*/ 3217554 w 11499601"/>
              <a:gd name="connsiteY12" fmla="*/ 6005912 h 6250474"/>
              <a:gd name="connsiteX13" fmla="*/ 3219866 w 11499601"/>
              <a:gd name="connsiteY13" fmla="*/ 6250474 h 6250474"/>
              <a:gd name="connsiteX14" fmla="*/ 2855432 w 11499601"/>
              <a:gd name="connsiteY14" fmla="*/ 6045972 h 6250474"/>
              <a:gd name="connsiteX15" fmla="*/ 2785655 w 11499601"/>
              <a:gd name="connsiteY15" fmla="*/ 5972741 h 6250474"/>
              <a:gd name="connsiteX16" fmla="*/ 2321880 w 11499601"/>
              <a:gd name="connsiteY16" fmla="*/ 5972741 h 6250474"/>
              <a:gd name="connsiteX17" fmla="*/ 2321880 w 11499601"/>
              <a:gd name="connsiteY17" fmla="*/ 5943328 h 6250474"/>
              <a:gd name="connsiteX18" fmla="*/ 2161451 w 11499601"/>
              <a:gd name="connsiteY18" fmla="*/ 5941720 h 6250474"/>
              <a:gd name="connsiteX19" fmla="*/ 1884575 w 11499601"/>
              <a:gd name="connsiteY19" fmla="*/ 5937508 h 6250474"/>
              <a:gd name="connsiteX20" fmla="*/ 1731597 w 11499601"/>
              <a:gd name="connsiteY20" fmla="*/ 5934968 h 6250474"/>
              <a:gd name="connsiteX21" fmla="*/ 1588500 w 11499601"/>
              <a:gd name="connsiteY21" fmla="*/ 5940418 h 6250474"/>
              <a:gd name="connsiteX22" fmla="*/ 671167 w 11499601"/>
              <a:gd name="connsiteY22" fmla="*/ 5948382 h 6250474"/>
              <a:gd name="connsiteX23" fmla="*/ 94741 w 11499601"/>
              <a:gd name="connsiteY23" fmla="*/ 5957415 h 6250474"/>
              <a:gd name="connsiteX24" fmla="*/ 37859 w 11499601"/>
              <a:gd name="connsiteY24" fmla="*/ 5876060 h 6250474"/>
              <a:gd name="connsiteX25" fmla="*/ 28975 w 11499601"/>
              <a:gd name="connsiteY25" fmla="*/ 2606888 h 6250474"/>
              <a:gd name="connsiteX26" fmla="*/ 33539 w 11499601"/>
              <a:gd name="connsiteY26" fmla="*/ 59860 h 6250474"/>
              <a:gd name="connsiteX27" fmla="*/ 39830 w 11499601"/>
              <a:gd name="connsiteY27" fmla="*/ 42028 h 6250474"/>
              <a:gd name="connsiteX28" fmla="*/ 88659 w 11499601"/>
              <a:gd name="connsiteY28" fmla="*/ 37282 h 6250474"/>
              <a:gd name="connsiteX29" fmla="*/ 301554 w 11499601"/>
              <a:gd name="connsiteY29" fmla="*/ 37282 h 6250474"/>
              <a:gd name="connsiteX30" fmla="*/ 416464 w 11499601"/>
              <a:gd name="connsiteY30" fmla="*/ 30725 h 6250474"/>
              <a:gd name="connsiteX31" fmla="*/ 907723 w 11499601"/>
              <a:gd name="connsiteY31" fmla="*/ 24269 h 6250474"/>
              <a:gd name="connsiteX32" fmla="*/ 3989089 w 11499601"/>
              <a:gd name="connsiteY32" fmla="*/ 29653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5021779 w 11499601"/>
              <a:gd name="connsiteY9" fmla="*/ 5958809 h 6250474"/>
              <a:gd name="connsiteX10" fmla="*/ 5021779 w 11499601"/>
              <a:gd name="connsiteY10" fmla="*/ 5972741 h 6250474"/>
              <a:gd name="connsiteX11" fmla="*/ 3239306 w 11499601"/>
              <a:gd name="connsiteY11" fmla="*/ 5972741 h 6250474"/>
              <a:gd name="connsiteX12" fmla="*/ 3217554 w 11499601"/>
              <a:gd name="connsiteY12" fmla="*/ 6005912 h 6250474"/>
              <a:gd name="connsiteX13" fmla="*/ 3219866 w 11499601"/>
              <a:gd name="connsiteY13" fmla="*/ 6250474 h 6250474"/>
              <a:gd name="connsiteX14" fmla="*/ 2855432 w 11499601"/>
              <a:gd name="connsiteY14" fmla="*/ 6045972 h 6250474"/>
              <a:gd name="connsiteX15" fmla="*/ 2785655 w 11499601"/>
              <a:gd name="connsiteY15" fmla="*/ 5972741 h 6250474"/>
              <a:gd name="connsiteX16" fmla="*/ 2321880 w 11499601"/>
              <a:gd name="connsiteY16" fmla="*/ 5972741 h 6250474"/>
              <a:gd name="connsiteX17" fmla="*/ 2161451 w 11499601"/>
              <a:gd name="connsiteY17" fmla="*/ 5941720 h 6250474"/>
              <a:gd name="connsiteX18" fmla="*/ 1884575 w 11499601"/>
              <a:gd name="connsiteY18" fmla="*/ 5937508 h 6250474"/>
              <a:gd name="connsiteX19" fmla="*/ 1731597 w 11499601"/>
              <a:gd name="connsiteY19" fmla="*/ 5934968 h 6250474"/>
              <a:gd name="connsiteX20" fmla="*/ 1588500 w 11499601"/>
              <a:gd name="connsiteY20" fmla="*/ 5940418 h 6250474"/>
              <a:gd name="connsiteX21" fmla="*/ 671167 w 11499601"/>
              <a:gd name="connsiteY21" fmla="*/ 5948382 h 6250474"/>
              <a:gd name="connsiteX22" fmla="*/ 94741 w 11499601"/>
              <a:gd name="connsiteY22" fmla="*/ 5957415 h 6250474"/>
              <a:gd name="connsiteX23" fmla="*/ 37859 w 11499601"/>
              <a:gd name="connsiteY23" fmla="*/ 5876060 h 6250474"/>
              <a:gd name="connsiteX24" fmla="*/ 28975 w 11499601"/>
              <a:gd name="connsiteY24" fmla="*/ 2606888 h 6250474"/>
              <a:gd name="connsiteX25" fmla="*/ 33539 w 11499601"/>
              <a:gd name="connsiteY25" fmla="*/ 59860 h 6250474"/>
              <a:gd name="connsiteX26" fmla="*/ 39830 w 11499601"/>
              <a:gd name="connsiteY26" fmla="*/ 42028 h 6250474"/>
              <a:gd name="connsiteX27" fmla="*/ 88659 w 11499601"/>
              <a:gd name="connsiteY27" fmla="*/ 37282 h 6250474"/>
              <a:gd name="connsiteX28" fmla="*/ 301554 w 11499601"/>
              <a:gd name="connsiteY28" fmla="*/ 37282 h 6250474"/>
              <a:gd name="connsiteX29" fmla="*/ 416464 w 11499601"/>
              <a:gd name="connsiteY29" fmla="*/ 30725 h 6250474"/>
              <a:gd name="connsiteX30" fmla="*/ 907723 w 11499601"/>
              <a:gd name="connsiteY30" fmla="*/ 24269 h 6250474"/>
              <a:gd name="connsiteX31" fmla="*/ 3989089 w 11499601"/>
              <a:gd name="connsiteY31" fmla="*/ 29653 h 6250474"/>
              <a:gd name="connsiteX32" fmla="*/ 9680053 w 11499601"/>
              <a:gd name="connsiteY32"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5021779 w 11499601"/>
              <a:gd name="connsiteY9" fmla="*/ 5958809 h 6250474"/>
              <a:gd name="connsiteX10" fmla="*/ 5021779 w 11499601"/>
              <a:gd name="connsiteY10" fmla="*/ 5972741 h 6250474"/>
              <a:gd name="connsiteX11" fmla="*/ 3239306 w 11499601"/>
              <a:gd name="connsiteY11" fmla="*/ 5972741 h 6250474"/>
              <a:gd name="connsiteX12" fmla="*/ 3217554 w 11499601"/>
              <a:gd name="connsiteY12" fmla="*/ 6005912 h 6250474"/>
              <a:gd name="connsiteX13" fmla="*/ 3219866 w 11499601"/>
              <a:gd name="connsiteY13" fmla="*/ 6250474 h 6250474"/>
              <a:gd name="connsiteX14" fmla="*/ 2855432 w 11499601"/>
              <a:gd name="connsiteY14" fmla="*/ 6045972 h 6250474"/>
              <a:gd name="connsiteX15" fmla="*/ 2785655 w 11499601"/>
              <a:gd name="connsiteY15" fmla="*/ 5972741 h 6250474"/>
              <a:gd name="connsiteX16" fmla="*/ 2321880 w 11499601"/>
              <a:gd name="connsiteY16" fmla="*/ 5972741 h 6250474"/>
              <a:gd name="connsiteX17" fmla="*/ 1884575 w 11499601"/>
              <a:gd name="connsiteY17" fmla="*/ 5937508 h 6250474"/>
              <a:gd name="connsiteX18" fmla="*/ 1731597 w 11499601"/>
              <a:gd name="connsiteY18" fmla="*/ 5934968 h 6250474"/>
              <a:gd name="connsiteX19" fmla="*/ 1588500 w 11499601"/>
              <a:gd name="connsiteY19" fmla="*/ 5940418 h 6250474"/>
              <a:gd name="connsiteX20" fmla="*/ 671167 w 11499601"/>
              <a:gd name="connsiteY20" fmla="*/ 5948382 h 6250474"/>
              <a:gd name="connsiteX21" fmla="*/ 94741 w 11499601"/>
              <a:gd name="connsiteY21" fmla="*/ 5957415 h 6250474"/>
              <a:gd name="connsiteX22" fmla="*/ 37859 w 11499601"/>
              <a:gd name="connsiteY22" fmla="*/ 5876060 h 6250474"/>
              <a:gd name="connsiteX23" fmla="*/ 28975 w 11499601"/>
              <a:gd name="connsiteY23" fmla="*/ 2606888 h 6250474"/>
              <a:gd name="connsiteX24" fmla="*/ 33539 w 11499601"/>
              <a:gd name="connsiteY24" fmla="*/ 59860 h 6250474"/>
              <a:gd name="connsiteX25" fmla="*/ 39830 w 11499601"/>
              <a:gd name="connsiteY25" fmla="*/ 42028 h 6250474"/>
              <a:gd name="connsiteX26" fmla="*/ 88659 w 11499601"/>
              <a:gd name="connsiteY26" fmla="*/ 37282 h 6250474"/>
              <a:gd name="connsiteX27" fmla="*/ 301554 w 11499601"/>
              <a:gd name="connsiteY27" fmla="*/ 37282 h 6250474"/>
              <a:gd name="connsiteX28" fmla="*/ 416464 w 11499601"/>
              <a:gd name="connsiteY28" fmla="*/ 30725 h 6250474"/>
              <a:gd name="connsiteX29" fmla="*/ 907723 w 11499601"/>
              <a:gd name="connsiteY29" fmla="*/ 24269 h 6250474"/>
              <a:gd name="connsiteX30" fmla="*/ 3989089 w 11499601"/>
              <a:gd name="connsiteY30" fmla="*/ 29653 h 6250474"/>
              <a:gd name="connsiteX31" fmla="*/ 9680053 w 11499601"/>
              <a:gd name="connsiteY31"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5021779 w 11499601"/>
              <a:gd name="connsiteY9" fmla="*/ 5958809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884575 w 11499601"/>
              <a:gd name="connsiteY16" fmla="*/ 5937508 h 6250474"/>
              <a:gd name="connsiteX17" fmla="*/ 1731597 w 11499601"/>
              <a:gd name="connsiteY17" fmla="*/ 5934968 h 6250474"/>
              <a:gd name="connsiteX18" fmla="*/ 1588500 w 11499601"/>
              <a:gd name="connsiteY18" fmla="*/ 5940418 h 6250474"/>
              <a:gd name="connsiteX19" fmla="*/ 671167 w 11499601"/>
              <a:gd name="connsiteY19" fmla="*/ 5948382 h 6250474"/>
              <a:gd name="connsiteX20" fmla="*/ 94741 w 11499601"/>
              <a:gd name="connsiteY20" fmla="*/ 5957415 h 6250474"/>
              <a:gd name="connsiteX21" fmla="*/ 37859 w 11499601"/>
              <a:gd name="connsiteY21" fmla="*/ 5876060 h 6250474"/>
              <a:gd name="connsiteX22" fmla="*/ 28975 w 11499601"/>
              <a:gd name="connsiteY22" fmla="*/ 2606888 h 6250474"/>
              <a:gd name="connsiteX23" fmla="*/ 33539 w 11499601"/>
              <a:gd name="connsiteY23" fmla="*/ 59860 h 6250474"/>
              <a:gd name="connsiteX24" fmla="*/ 39830 w 11499601"/>
              <a:gd name="connsiteY24" fmla="*/ 42028 h 6250474"/>
              <a:gd name="connsiteX25" fmla="*/ 88659 w 11499601"/>
              <a:gd name="connsiteY25" fmla="*/ 37282 h 6250474"/>
              <a:gd name="connsiteX26" fmla="*/ 301554 w 11499601"/>
              <a:gd name="connsiteY26" fmla="*/ 37282 h 6250474"/>
              <a:gd name="connsiteX27" fmla="*/ 416464 w 11499601"/>
              <a:gd name="connsiteY27" fmla="*/ 30725 h 6250474"/>
              <a:gd name="connsiteX28" fmla="*/ 907723 w 11499601"/>
              <a:gd name="connsiteY28" fmla="*/ 24269 h 6250474"/>
              <a:gd name="connsiteX29" fmla="*/ 3989089 w 11499601"/>
              <a:gd name="connsiteY29" fmla="*/ 29653 h 6250474"/>
              <a:gd name="connsiteX30" fmla="*/ 9680053 w 11499601"/>
              <a:gd name="connsiteY30"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5011590 w 11499601"/>
              <a:gd name="connsiteY9" fmla="*/ 5989374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884575 w 11499601"/>
              <a:gd name="connsiteY16" fmla="*/ 5937508 h 6250474"/>
              <a:gd name="connsiteX17" fmla="*/ 1731597 w 11499601"/>
              <a:gd name="connsiteY17" fmla="*/ 5934968 h 6250474"/>
              <a:gd name="connsiteX18" fmla="*/ 1588500 w 11499601"/>
              <a:gd name="connsiteY18" fmla="*/ 5940418 h 6250474"/>
              <a:gd name="connsiteX19" fmla="*/ 671167 w 11499601"/>
              <a:gd name="connsiteY19" fmla="*/ 5948382 h 6250474"/>
              <a:gd name="connsiteX20" fmla="*/ 94741 w 11499601"/>
              <a:gd name="connsiteY20" fmla="*/ 5957415 h 6250474"/>
              <a:gd name="connsiteX21" fmla="*/ 37859 w 11499601"/>
              <a:gd name="connsiteY21" fmla="*/ 5876060 h 6250474"/>
              <a:gd name="connsiteX22" fmla="*/ 28975 w 11499601"/>
              <a:gd name="connsiteY22" fmla="*/ 2606888 h 6250474"/>
              <a:gd name="connsiteX23" fmla="*/ 33539 w 11499601"/>
              <a:gd name="connsiteY23" fmla="*/ 59860 h 6250474"/>
              <a:gd name="connsiteX24" fmla="*/ 39830 w 11499601"/>
              <a:gd name="connsiteY24" fmla="*/ 42028 h 6250474"/>
              <a:gd name="connsiteX25" fmla="*/ 88659 w 11499601"/>
              <a:gd name="connsiteY25" fmla="*/ 37282 h 6250474"/>
              <a:gd name="connsiteX26" fmla="*/ 301554 w 11499601"/>
              <a:gd name="connsiteY26" fmla="*/ 37282 h 6250474"/>
              <a:gd name="connsiteX27" fmla="*/ 416464 w 11499601"/>
              <a:gd name="connsiteY27" fmla="*/ 30725 h 6250474"/>
              <a:gd name="connsiteX28" fmla="*/ 907723 w 11499601"/>
              <a:gd name="connsiteY28" fmla="*/ 24269 h 6250474"/>
              <a:gd name="connsiteX29" fmla="*/ 3989089 w 11499601"/>
              <a:gd name="connsiteY29" fmla="*/ 29653 h 6250474"/>
              <a:gd name="connsiteX30" fmla="*/ 9680053 w 11499601"/>
              <a:gd name="connsiteY30"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5001402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884575 w 11499601"/>
              <a:gd name="connsiteY16" fmla="*/ 5937508 h 6250474"/>
              <a:gd name="connsiteX17" fmla="*/ 1731597 w 11499601"/>
              <a:gd name="connsiteY17" fmla="*/ 5934968 h 6250474"/>
              <a:gd name="connsiteX18" fmla="*/ 1588500 w 11499601"/>
              <a:gd name="connsiteY18" fmla="*/ 5940418 h 6250474"/>
              <a:gd name="connsiteX19" fmla="*/ 671167 w 11499601"/>
              <a:gd name="connsiteY19" fmla="*/ 5948382 h 6250474"/>
              <a:gd name="connsiteX20" fmla="*/ 94741 w 11499601"/>
              <a:gd name="connsiteY20" fmla="*/ 5957415 h 6250474"/>
              <a:gd name="connsiteX21" fmla="*/ 37859 w 11499601"/>
              <a:gd name="connsiteY21" fmla="*/ 5876060 h 6250474"/>
              <a:gd name="connsiteX22" fmla="*/ 28975 w 11499601"/>
              <a:gd name="connsiteY22" fmla="*/ 2606888 h 6250474"/>
              <a:gd name="connsiteX23" fmla="*/ 33539 w 11499601"/>
              <a:gd name="connsiteY23" fmla="*/ 59860 h 6250474"/>
              <a:gd name="connsiteX24" fmla="*/ 39830 w 11499601"/>
              <a:gd name="connsiteY24" fmla="*/ 42028 h 6250474"/>
              <a:gd name="connsiteX25" fmla="*/ 88659 w 11499601"/>
              <a:gd name="connsiteY25" fmla="*/ 37282 h 6250474"/>
              <a:gd name="connsiteX26" fmla="*/ 301554 w 11499601"/>
              <a:gd name="connsiteY26" fmla="*/ 37282 h 6250474"/>
              <a:gd name="connsiteX27" fmla="*/ 416464 w 11499601"/>
              <a:gd name="connsiteY27" fmla="*/ 30725 h 6250474"/>
              <a:gd name="connsiteX28" fmla="*/ 907723 w 11499601"/>
              <a:gd name="connsiteY28" fmla="*/ 24269 h 6250474"/>
              <a:gd name="connsiteX29" fmla="*/ 3989089 w 11499601"/>
              <a:gd name="connsiteY29" fmla="*/ 29653 h 6250474"/>
              <a:gd name="connsiteX30" fmla="*/ 9680053 w 11499601"/>
              <a:gd name="connsiteY30"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884575 w 11499601"/>
              <a:gd name="connsiteY16" fmla="*/ 5937508 h 6250474"/>
              <a:gd name="connsiteX17" fmla="*/ 1731597 w 11499601"/>
              <a:gd name="connsiteY17" fmla="*/ 5934968 h 6250474"/>
              <a:gd name="connsiteX18" fmla="*/ 1588500 w 11499601"/>
              <a:gd name="connsiteY18" fmla="*/ 5940418 h 6250474"/>
              <a:gd name="connsiteX19" fmla="*/ 671167 w 11499601"/>
              <a:gd name="connsiteY19" fmla="*/ 5948382 h 6250474"/>
              <a:gd name="connsiteX20" fmla="*/ 94741 w 11499601"/>
              <a:gd name="connsiteY20" fmla="*/ 5957415 h 6250474"/>
              <a:gd name="connsiteX21" fmla="*/ 37859 w 11499601"/>
              <a:gd name="connsiteY21" fmla="*/ 5876060 h 6250474"/>
              <a:gd name="connsiteX22" fmla="*/ 28975 w 11499601"/>
              <a:gd name="connsiteY22" fmla="*/ 2606888 h 6250474"/>
              <a:gd name="connsiteX23" fmla="*/ 33539 w 11499601"/>
              <a:gd name="connsiteY23" fmla="*/ 59860 h 6250474"/>
              <a:gd name="connsiteX24" fmla="*/ 39830 w 11499601"/>
              <a:gd name="connsiteY24" fmla="*/ 42028 h 6250474"/>
              <a:gd name="connsiteX25" fmla="*/ 88659 w 11499601"/>
              <a:gd name="connsiteY25" fmla="*/ 37282 h 6250474"/>
              <a:gd name="connsiteX26" fmla="*/ 301554 w 11499601"/>
              <a:gd name="connsiteY26" fmla="*/ 37282 h 6250474"/>
              <a:gd name="connsiteX27" fmla="*/ 416464 w 11499601"/>
              <a:gd name="connsiteY27" fmla="*/ 30725 h 6250474"/>
              <a:gd name="connsiteX28" fmla="*/ 907723 w 11499601"/>
              <a:gd name="connsiteY28" fmla="*/ 24269 h 6250474"/>
              <a:gd name="connsiteX29" fmla="*/ 3989089 w 11499601"/>
              <a:gd name="connsiteY29" fmla="*/ 29653 h 6250474"/>
              <a:gd name="connsiteX30" fmla="*/ 9680053 w 11499601"/>
              <a:gd name="connsiteY30"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884575 w 11499601"/>
              <a:gd name="connsiteY16" fmla="*/ 5937508 h 6250474"/>
              <a:gd name="connsiteX17" fmla="*/ 1731597 w 11499601"/>
              <a:gd name="connsiteY17" fmla="*/ 5934968 h 6250474"/>
              <a:gd name="connsiteX18" fmla="*/ 1588500 w 11499601"/>
              <a:gd name="connsiteY18" fmla="*/ 5940418 h 6250474"/>
              <a:gd name="connsiteX19" fmla="*/ 671167 w 11499601"/>
              <a:gd name="connsiteY19" fmla="*/ 5948382 h 6250474"/>
              <a:gd name="connsiteX20" fmla="*/ 94741 w 11499601"/>
              <a:gd name="connsiteY20" fmla="*/ 5957415 h 6250474"/>
              <a:gd name="connsiteX21" fmla="*/ 37859 w 11499601"/>
              <a:gd name="connsiteY21" fmla="*/ 5876060 h 6250474"/>
              <a:gd name="connsiteX22" fmla="*/ 28975 w 11499601"/>
              <a:gd name="connsiteY22" fmla="*/ 2606888 h 6250474"/>
              <a:gd name="connsiteX23" fmla="*/ 33539 w 11499601"/>
              <a:gd name="connsiteY23" fmla="*/ 59860 h 6250474"/>
              <a:gd name="connsiteX24" fmla="*/ 39830 w 11499601"/>
              <a:gd name="connsiteY24" fmla="*/ 42028 h 6250474"/>
              <a:gd name="connsiteX25" fmla="*/ 88659 w 11499601"/>
              <a:gd name="connsiteY25" fmla="*/ 37282 h 6250474"/>
              <a:gd name="connsiteX26" fmla="*/ 301554 w 11499601"/>
              <a:gd name="connsiteY26" fmla="*/ 37282 h 6250474"/>
              <a:gd name="connsiteX27" fmla="*/ 416464 w 11499601"/>
              <a:gd name="connsiteY27" fmla="*/ 30725 h 6250474"/>
              <a:gd name="connsiteX28" fmla="*/ 907723 w 11499601"/>
              <a:gd name="connsiteY28" fmla="*/ 24269 h 6250474"/>
              <a:gd name="connsiteX29" fmla="*/ 3989089 w 11499601"/>
              <a:gd name="connsiteY29" fmla="*/ 29653 h 6250474"/>
              <a:gd name="connsiteX30" fmla="*/ 9680053 w 11499601"/>
              <a:gd name="connsiteY30"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731597 w 11499601"/>
              <a:gd name="connsiteY16" fmla="*/ 5934968 h 6250474"/>
              <a:gd name="connsiteX17" fmla="*/ 1588500 w 11499601"/>
              <a:gd name="connsiteY17" fmla="*/ 5940418 h 6250474"/>
              <a:gd name="connsiteX18" fmla="*/ 671167 w 11499601"/>
              <a:gd name="connsiteY18" fmla="*/ 5948382 h 6250474"/>
              <a:gd name="connsiteX19" fmla="*/ 94741 w 11499601"/>
              <a:gd name="connsiteY19" fmla="*/ 5957415 h 6250474"/>
              <a:gd name="connsiteX20" fmla="*/ 37859 w 11499601"/>
              <a:gd name="connsiteY20" fmla="*/ 5876060 h 6250474"/>
              <a:gd name="connsiteX21" fmla="*/ 28975 w 11499601"/>
              <a:gd name="connsiteY21" fmla="*/ 2606888 h 6250474"/>
              <a:gd name="connsiteX22" fmla="*/ 33539 w 11499601"/>
              <a:gd name="connsiteY22" fmla="*/ 59860 h 6250474"/>
              <a:gd name="connsiteX23" fmla="*/ 39830 w 11499601"/>
              <a:gd name="connsiteY23" fmla="*/ 42028 h 6250474"/>
              <a:gd name="connsiteX24" fmla="*/ 88659 w 11499601"/>
              <a:gd name="connsiteY24" fmla="*/ 37282 h 6250474"/>
              <a:gd name="connsiteX25" fmla="*/ 301554 w 11499601"/>
              <a:gd name="connsiteY25" fmla="*/ 37282 h 6250474"/>
              <a:gd name="connsiteX26" fmla="*/ 416464 w 11499601"/>
              <a:gd name="connsiteY26" fmla="*/ 30725 h 6250474"/>
              <a:gd name="connsiteX27" fmla="*/ 907723 w 11499601"/>
              <a:gd name="connsiteY27" fmla="*/ 24269 h 6250474"/>
              <a:gd name="connsiteX28" fmla="*/ 3989089 w 11499601"/>
              <a:gd name="connsiteY28" fmla="*/ 29653 h 6250474"/>
              <a:gd name="connsiteX29" fmla="*/ 9680053 w 11499601"/>
              <a:gd name="connsiteY29"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588500 w 11499601"/>
              <a:gd name="connsiteY16" fmla="*/ 5940418 h 6250474"/>
              <a:gd name="connsiteX17" fmla="*/ 671167 w 11499601"/>
              <a:gd name="connsiteY17" fmla="*/ 5948382 h 6250474"/>
              <a:gd name="connsiteX18" fmla="*/ 94741 w 11499601"/>
              <a:gd name="connsiteY18" fmla="*/ 5957415 h 6250474"/>
              <a:gd name="connsiteX19" fmla="*/ 37859 w 11499601"/>
              <a:gd name="connsiteY19" fmla="*/ 5876060 h 6250474"/>
              <a:gd name="connsiteX20" fmla="*/ 28975 w 11499601"/>
              <a:gd name="connsiteY20" fmla="*/ 2606888 h 6250474"/>
              <a:gd name="connsiteX21" fmla="*/ 33539 w 11499601"/>
              <a:gd name="connsiteY21" fmla="*/ 59860 h 6250474"/>
              <a:gd name="connsiteX22" fmla="*/ 39830 w 11499601"/>
              <a:gd name="connsiteY22" fmla="*/ 42028 h 6250474"/>
              <a:gd name="connsiteX23" fmla="*/ 88659 w 11499601"/>
              <a:gd name="connsiteY23" fmla="*/ 37282 h 6250474"/>
              <a:gd name="connsiteX24" fmla="*/ 301554 w 11499601"/>
              <a:gd name="connsiteY24" fmla="*/ 37282 h 6250474"/>
              <a:gd name="connsiteX25" fmla="*/ 416464 w 11499601"/>
              <a:gd name="connsiteY25" fmla="*/ 30725 h 6250474"/>
              <a:gd name="connsiteX26" fmla="*/ 907723 w 11499601"/>
              <a:gd name="connsiteY26" fmla="*/ 24269 h 6250474"/>
              <a:gd name="connsiteX27" fmla="*/ 3989089 w 11499601"/>
              <a:gd name="connsiteY27" fmla="*/ 29653 h 6250474"/>
              <a:gd name="connsiteX28" fmla="*/ 9680053 w 11499601"/>
              <a:gd name="connsiteY28"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21880 w 11499601"/>
              <a:gd name="connsiteY15" fmla="*/ 5972741 h 6250474"/>
              <a:gd name="connsiteX16" fmla="*/ 1552841 w 11499601"/>
              <a:gd name="connsiteY16" fmla="*/ 5965889 h 6250474"/>
              <a:gd name="connsiteX17" fmla="*/ 671167 w 11499601"/>
              <a:gd name="connsiteY17" fmla="*/ 5948382 h 6250474"/>
              <a:gd name="connsiteX18" fmla="*/ 94741 w 11499601"/>
              <a:gd name="connsiteY18" fmla="*/ 5957415 h 6250474"/>
              <a:gd name="connsiteX19" fmla="*/ 37859 w 11499601"/>
              <a:gd name="connsiteY19" fmla="*/ 5876060 h 6250474"/>
              <a:gd name="connsiteX20" fmla="*/ 28975 w 11499601"/>
              <a:gd name="connsiteY20" fmla="*/ 2606888 h 6250474"/>
              <a:gd name="connsiteX21" fmla="*/ 33539 w 11499601"/>
              <a:gd name="connsiteY21" fmla="*/ 59860 h 6250474"/>
              <a:gd name="connsiteX22" fmla="*/ 39830 w 11499601"/>
              <a:gd name="connsiteY22" fmla="*/ 42028 h 6250474"/>
              <a:gd name="connsiteX23" fmla="*/ 88659 w 11499601"/>
              <a:gd name="connsiteY23" fmla="*/ 37282 h 6250474"/>
              <a:gd name="connsiteX24" fmla="*/ 301554 w 11499601"/>
              <a:gd name="connsiteY24" fmla="*/ 37282 h 6250474"/>
              <a:gd name="connsiteX25" fmla="*/ 416464 w 11499601"/>
              <a:gd name="connsiteY25" fmla="*/ 30725 h 6250474"/>
              <a:gd name="connsiteX26" fmla="*/ 907723 w 11499601"/>
              <a:gd name="connsiteY26" fmla="*/ 24269 h 6250474"/>
              <a:gd name="connsiteX27" fmla="*/ 3989089 w 11499601"/>
              <a:gd name="connsiteY27" fmla="*/ 29653 h 6250474"/>
              <a:gd name="connsiteX28" fmla="*/ 9680053 w 11499601"/>
              <a:gd name="connsiteY28"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16786 w 11499601"/>
              <a:gd name="connsiteY15" fmla="*/ 5901423 h 6250474"/>
              <a:gd name="connsiteX16" fmla="*/ 1552841 w 11499601"/>
              <a:gd name="connsiteY16" fmla="*/ 5965889 h 6250474"/>
              <a:gd name="connsiteX17" fmla="*/ 671167 w 11499601"/>
              <a:gd name="connsiteY17" fmla="*/ 5948382 h 6250474"/>
              <a:gd name="connsiteX18" fmla="*/ 94741 w 11499601"/>
              <a:gd name="connsiteY18" fmla="*/ 5957415 h 6250474"/>
              <a:gd name="connsiteX19" fmla="*/ 37859 w 11499601"/>
              <a:gd name="connsiteY19" fmla="*/ 5876060 h 6250474"/>
              <a:gd name="connsiteX20" fmla="*/ 28975 w 11499601"/>
              <a:gd name="connsiteY20" fmla="*/ 2606888 h 6250474"/>
              <a:gd name="connsiteX21" fmla="*/ 33539 w 11499601"/>
              <a:gd name="connsiteY21" fmla="*/ 59860 h 6250474"/>
              <a:gd name="connsiteX22" fmla="*/ 39830 w 11499601"/>
              <a:gd name="connsiteY22" fmla="*/ 42028 h 6250474"/>
              <a:gd name="connsiteX23" fmla="*/ 88659 w 11499601"/>
              <a:gd name="connsiteY23" fmla="*/ 37282 h 6250474"/>
              <a:gd name="connsiteX24" fmla="*/ 301554 w 11499601"/>
              <a:gd name="connsiteY24" fmla="*/ 37282 h 6250474"/>
              <a:gd name="connsiteX25" fmla="*/ 416464 w 11499601"/>
              <a:gd name="connsiteY25" fmla="*/ 30725 h 6250474"/>
              <a:gd name="connsiteX26" fmla="*/ 907723 w 11499601"/>
              <a:gd name="connsiteY26" fmla="*/ 24269 h 6250474"/>
              <a:gd name="connsiteX27" fmla="*/ 3989089 w 11499601"/>
              <a:gd name="connsiteY27" fmla="*/ 29653 h 6250474"/>
              <a:gd name="connsiteX28" fmla="*/ 9680053 w 11499601"/>
              <a:gd name="connsiteY28"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01504 w 11499601"/>
              <a:gd name="connsiteY15" fmla="*/ 5967647 h 6250474"/>
              <a:gd name="connsiteX16" fmla="*/ 1552841 w 11499601"/>
              <a:gd name="connsiteY16" fmla="*/ 5965889 h 6250474"/>
              <a:gd name="connsiteX17" fmla="*/ 671167 w 11499601"/>
              <a:gd name="connsiteY17" fmla="*/ 5948382 h 6250474"/>
              <a:gd name="connsiteX18" fmla="*/ 94741 w 11499601"/>
              <a:gd name="connsiteY18" fmla="*/ 5957415 h 6250474"/>
              <a:gd name="connsiteX19" fmla="*/ 37859 w 11499601"/>
              <a:gd name="connsiteY19" fmla="*/ 5876060 h 6250474"/>
              <a:gd name="connsiteX20" fmla="*/ 28975 w 11499601"/>
              <a:gd name="connsiteY20" fmla="*/ 2606888 h 6250474"/>
              <a:gd name="connsiteX21" fmla="*/ 33539 w 11499601"/>
              <a:gd name="connsiteY21" fmla="*/ 59860 h 6250474"/>
              <a:gd name="connsiteX22" fmla="*/ 39830 w 11499601"/>
              <a:gd name="connsiteY22" fmla="*/ 42028 h 6250474"/>
              <a:gd name="connsiteX23" fmla="*/ 88659 w 11499601"/>
              <a:gd name="connsiteY23" fmla="*/ 37282 h 6250474"/>
              <a:gd name="connsiteX24" fmla="*/ 301554 w 11499601"/>
              <a:gd name="connsiteY24" fmla="*/ 37282 h 6250474"/>
              <a:gd name="connsiteX25" fmla="*/ 416464 w 11499601"/>
              <a:gd name="connsiteY25" fmla="*/ 30725 h 6250474"/>
              <a:gd name="connsiteX26" fmla="*/ 907723 w 11499601"/>
              <a:gd name="connsiteY26" fmla="*/ 24269 h 6250474"/>
              <a:gd name="connsiteX27" fmla="*/ 3989089 w 11499601"/>
              <a:gd name="connsiteY27" fmla="*/ 29653 h 6250474"/>
              <a:gd name="connsiteX28" fmla="*/ 9680053 w 11499601"/>
              <a:gd name="connsiteY28"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01504 w 11499601"/>
              <a:gd name="connsiteY15" fmla="*/ 5967647 h 6250474"/>
              <a:gd name="connsiteX16" fmla="*/ 671167 w 11499601"/>
              <a:gd name="connsiteY16" fmla="*/ 5948382 h 6250474"/>
              <a:gd name="connsiteX17" fmla="*/ 94741 w 11499601"/>
              <a:gd name="connsiteY17" fmla="*/ 5957415 h 6250474"/>
              <a:gd name="connsiteX18" fmla="*/ 37859 w 11499601"/>
              <a:gd name="connsiteY18" fmla="*/ 5876060 h 6250474"/>
              <a:gd name="connsiteX19" fmla="*/ 28975 w 11499601"/>
              <a:gd name="connsiteY19" fmla="*/ 2606888 h 6250474"/>
              <a:gd name="connsiteX20" fmla="*/ 33539 w 11499601"/>
              <a:gd name="connsiteY20" fmla="*/ 59860 h 6250474"/>
              <a:gd name="connsiteX21" fmla="*/ 39830 w 11499601"/>
              <a:gd name="connsiteY21" fmla="*/ 42028 h 6250474"/>
              <a:gd name="connsiteX22" fmla="*/ 88659 w 11499601"/>
              <a:gd name="connsiteY22" fmla="*/ 37282 h 6250474"/>
              <a:gd name="connsiteX23" fmla="*/ 301554 w 11499601"/>
              <a:gd name="connsiteY23" fmla="*/ 37282 h 6250474"/>
              <a:gd name="connsiteX24" fmla="*/ 416464 w 11499601"/>
              <a:gd name="connsiteY24" fmla="*/ 30725 h 6250474"/>
              <a:gd name="connsiteX25" fmla="*/ 907723 w 11499601"/>
              <a:gd name="connsiteY25" fmla="*/ 24269 h 6250474"/>
              <a:gd name="connsiteX26" fmla="*/ 3989089 w 11499601"/>
              <a:gd name="connsiteY26" fmla="*/ 29653 h 6250474"/>
              <a:gd name="connsiteX27" fmla="*/ 9680053 w 11499601"/>
              <a:gd name="connsiteY27"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55432 w 11499601"/>
              <a:gd name="connsiteY13" fmla="*/ 6045972 h 6250474"/>
              <a:gd name="connsiteX14" fmla="*/ 2785655 w 11499601"/>
              <a:gd name="connsiteY14" fmla="*/ 5972741 h 6250474"/>
              <a:gd name="connsiteX15" fmla="*/ 2301504 w 11499601"/>
              <a:gd name="connsiteY15" fmla="*/ 5967647 h 6250474"/>
              <a:gd name="connsiteX16" fmla="*/ 666073 w 11499601"/>
              <a:gd name="connsiteY16" fmla="*/ 5958571 h 6250474"/>
              <a:gd name="connsiteX17" fmla="*/ 94741 w 11499601"/>
              <a:gd name="connsiteY17" fmla="*/ 5957415 h 6250474"/>
              <a:gd name="connsiteX18" fmla="*/ 37859 w 11499601"/>
              <a:gd name="connsiteY18" fmla="*/ 5876060 h 6250474"/>
              <a:gd name="connsiteX19" fmla="*/ 28975 w 11499601"/>
              <a:gd name="connsiteY19" fmla="*/ 2606888 h 6250474"/>
              <a:gd name="connsiteX20" fmla="*/ 33539 w 11499601"/>
              <a:gd name="connsiteY20" fmla="*/ 59860 h 6250474"/>
              <a:gd name="connsiteX21" fmla="*/ 39830 w 11499601"/>
              <a:gd name="connsiteY21" fmla="*/ 42028 h 6250474"/>
              <a:gd name="connsiteX22" fmla="*/ 88659 w 11499601"/>
              <a:gd name="connsiteY22" fmla="*/ 37282 h 6250474"/>
              <a:gd name="connsiteX23" fmla="*/ 301554 w 11499601"/>
              <a:gd name="connsiteY23" fmla="*/ 37282 h 6250474"/>
              <a:gd name="connsiteX24" fmla="*/ 416464 w 11499601"/>
              <a:gd name="connsiteY24" fmla="*/ 30725 h 6250474"/>
              <a:gd name="connsiteX25" fmla="*/ 907723 w 11499601"/>
              <a:gd name="connsiteY25" fmla="*/ 24269 h 6250474"/>
              <a:gd name="connsiteX26" fmla="*/ 3989089 w 11499601"/>
              <a:gd name="connsiteY26" fmla="*/ 29653 h 6250474"/>
              <a:gd name="connsiteX27" fmla="*/ 9680053 w 11499601"/>
              <a:gd name="connsiteY27"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70715 w 11499601"/>
              <a:gd name="connsiteY13" fmla="*/ 6056161 h 6250474"/>
              <a:gd name="connsiteX14" fmla="*/ 2785655 w 11499601"/>
              <a:gd name="connsiteY14" fmla="*/ 5972741 h 6250474"/>
              <a:gd name="connsiteX15" fmla="*/ 2301504 w 11499601"/>
              <a:gd name="connsiteY15" fmla="*/ 5967647 h 6250474"/>
              <a:gd name="connsiteX16" fmla="*/ 666073 w 11499601"/>
              <a:gd name="connsiteY16" fmla="*/ 5958571 h 6250474"/>
              <a:gd name="connsiteX17" fmla="*/ 94741 w 11499601"/>
              <a:gd name="connsiteY17" fmla="*/ 5957415 h 6250474"/>
              <a:gd name="connsiteX18" fmla="*/ 37859 w 11499601"/>
              <a:gd name="connsiteY18" fmla="*/ 5876060 h 6250474"/>
              <a:gd name="connsiteX19" fmla="*/ 28975 w 11499601"/>
              <a:gd name="connsiteY19" fmla="*/ 2606888 h 6250474"/>
              <a:gd name="connsiteX20" fmla="*/ 33539 w 11499601"/>
              <a:gd name="connsiteY20" fmla="*/ 59860 h 6250474"/>
              <a:gd name="connsiteX21" fmla="*/ 39830 w 11499601"/>
              <a:gd name="connsiteY21" fmla="*/ 42028 h 6250474"/>
              <a:gd name="connsiteX22" fmla="*/ 88659 w 11499601"/>
              <a:gd name="connsiteY22" fmla="*/ 37282 h 6250474"/>
              <a:gd name="connsiteX23" fmla="*/ 301554 w 11499601"/>
              <a:gd name="connsiteY23" fmla="*/ 37282 h 6250474"/>
              <a:gd name="connsiteX24" fmla="*/ 416464 w 11499601"/>
              <a:gd name="connsiteY24" fmla="*/ 30725 h 6250474"/>
              <a:gd name="connsiteX25" fmla="*/ 907723 w 11499601"/>
              <a:gd name="connsiteY25" fmla="*/ 24269 h 6250474"/>
              <a:gd name="connsiteX26" fmla="*/ 3989089 w 11499601"/>
              <a:gd name="connsiteY26" fmla="*/ 29653 h 6250474"/>
              <a:gd name="connsiteX27" fmla="*/ 9680053 w 11499601"/>
              <a:gd name="connsiteY27" fmla="*/ 0 h 6250474"/>
              <a:gd name="connsiteX0" fmla="*/ 9680053 w 11499601"/>
              <a:gd name="connsiteY0" fmla="*/ 0 h 6250474"/>
              <a:gd name="connsiteX1" fmla="*/ 11263634 w 11499601"/>
              <a:gd name="connsiteY1" fmla="*/ 10894 h 6250474"/>
              <a:gd name="connsiteX2" fmla="*/ 11499601 w 11499601"/>
              <a:gd name="connsiteY2" fmla="*/ 84193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70715 w 11499601"/>
              <a:gd name="connsiteY13" fmla="*/ 6056161 h 6250474"/>
              <a:gd name="connsiteX14" fmla="*/ 2785655 w 11499601"/>
              <a:gd name="connsiteY14" fmla="*/ 5972741 h 6250474"/>
              <a:gd name="connsiteX15" fmla="*/ 2301504 w 11499601"/>
              <a:gd name="connsiteY15" fmla="*/ 5967647 h 6250474"/>
              <a:gd name="connsiteX16" fmla="*/ 666073 w 11499601"/>
              <a:gd name="connsiteY16" fmla="*/ 5958571 h 6250474"/>
              <a:gd name="connsiteX17" fmla="*/ 94741 w 11499601"/>
              <a:gd name="connsiteY17" fmla="*/ 5957415 h 6250474"/>
              <a:gd name="connsiteX18" fmla="*/ 37859 w 11499601"/>
              <a:gd name="connsiteY18" fmla="*/ 5876060 h 6250474"/>
              <a:gd name="connsiteX19" fmla="*/ 28975 w 11499601"/>
              <a:gd name="connsiteY19" fmla="*/ 2606888 h 6250474"/>
              <a:gd name="connsiteX20" fmla="*/ 33539 w 11499601"/>
              <a:gd name="connsiteY20" fmla="*/ 59860 h 6250474"/>
              <a:gd name="connsiteX21" fmla="*/ 39830 w 11499601"/>
              <a:gd name="connsiteY21" fmla="*/ 42028 h 6250474"/>
              <a:gd name="connsiteX22" fmla="*/ 88659 w 11499601"/>
              <a:gd name="connsiteY22" fmla="*/ 37282 h 6250474"/>
              <a:gd name="connsiteX23" fmla="*/ 301554 w 11499601"/>
              <a:gd name="connsiteY23" fmla="*/ 37282 h 6250474"/>
              <a:gd name="connsiteX24" fmla="*/ 416464 w 11499601"/>
              <a:gd name="connsiteY24" fmla="*/ 30725 h 6250474"/>
              <a:gd name="connsiteX25" fmla="*/ 907723 w 11499601"/>
              <a:gd name="connsiteY25" fmla="*/ 24269 h 6250474"/>
              <a:gd name="connsiteX26" fmla="*/ 3989089 w 11499601"/>
              <a:gd name="connsiteY26" fmla="*/ 29653 h 6250474"/>
              <a:gd name="connsiteX27" fmla="*/ 9680053 w 11499601"/>
              <a:gd name="connsiteY27" fmla="*/ 0 h 6250474"/>
              <a:gd name="connsiteX0" fmla="*/ 9680053 w 11499601"/>
              <a:gd name="connsiteY0" fmla="*/ 5500 h 6255974"/>
              <a:gd name="connsiteX1" fmla="*/ 11263634 w 11499601"/>
              <a:gd name="connsiteY1" fmla="*/ 16394 h 6255974"/>
              <a:gd name="connsiteX2" fmla="*/ 11499601 w 11499601"/>
              <a:gd name="connsiteY2" fmla="*/ 64794 h 6255974"/>
              <a:gd name="connsiteX3" fmla="*/ 11496115 w 11499601"/>
              <a:gd name="connsiteY3" fmla="*/ 338710 h 6255974"/>
              <a:gd name="connsiteX4" fmla="*/ 11496626 w 11499601"/>
              <a:gd name="connsiteY4" fmla="*/ 807372 h 6255974"/>
              <a:gd name="connsiteX5" fmla="*/ 11482477 w 11499601"/>
              <a:gd name="connsiteY5" fmla="*/ 1840079 h 6255974"/>
              <a:gd name="connsiteX6" fmla="*/ 11478714 w 11499601"/>
              <a:gd name="connsiteY6" fmla="*/ 3525714 h 6255974"/>
              <a:gd name="connsiteX7" fmla="*/ 11419375 w 11499601"/>
              <a:gd name="connsiteY7" fmla="*/ 5987933 h 6255974"/>
              <a:gd name="connsiteX8" fmla="*/ 5959453 w 11499601"/>
              <a:gd name="connsiteY8" fmla="*/ 5978886 h 6255974"/>
              <a:gd name="connsiteX9" fmla="*/ 4858766 w 11499601"/>
              <a:gd name="connsiteY9" fmla="*/ 6005062 h 6255974"/>
              <a:gd name="connsiteX10" fmla="*/ 3239306 w 11499601"/>
              <a:gd name="connsiteY10" fmla="*/ 5978241 h 6255974"/>
              <a:gd name="connsiteX11" fmla="*/ 3217554 w 11499601"/>
              <a:gd name="connsiteY11" fmla="*/ 6011412 h 6255974"/>
              <a:gd name="connsiteX12" fmla="*/ 3219866 w 11499601"/>
              <a:gd name="connsiteY12" fmla="*/ 6255974 h 6255974"/>
              <a:gd name="connsiteX13" fmla="*/ 2870715 w 11499601"/>
              <a:gd name="connsiteY13" fmla="*/ 6061661 h 6255974"/>
              <a:gd name="connsiteX14" fmla="*/ 2785655 w 11499601"/>
              <a:gd name="connsiteY14" fmla="*/ 5978241 h 6255974"/>
              <a:gd name="connsiteX15" fmla="*/ 2301504 w 11499601"/>
              <a:gd name="connsiteY15" fmla="*/ 5973147 h 6255974"/>
              <a:gd name="connsiteX16" fmla="*/ 666073 w 11499601"/>
              <a:gd name="connsiteY16" fmla="*/ 5964071 h 6255974"/>
              <a:gd name="connsiteX17" fmla="*/ 94741 w 11499601"/>
              <a:gd name="connsiteY17" fmla="*/ 5962915 h 6255974"/>
              <a:gd name="connsiteX18" fmla="*/ 37859 w 11499601"/>
              <a:gd name="connsiteY18" fmla="*/ 5881560 h 6255974"/>
              <a:gd name="connsiteX19" fmla="*/ 28975 w 11499601"/>
              <a:gd name="connsiteY19" fmla="*/ 2612388 h 6255974"/>
              <a:gd name="connsiteX20" fmla="*/ 33539 w 11499601"/>
              <a:gd name="connsiteY20" fmla="*/ 65360 h 6255974"/>
              <a:gd name="connsiteX21" fmla="*/ 39830 w 11499601"/>
              <a:gd name="connsiteY21" fmla="*/ 47528 h 6255974"/>
              <a:gd name="connsiteX22" fmla="*/ 88659 w 11499601"/>
              <a:gd name="connsiteY22" fmla="*/ 42782 h 6255974"/>
              <a:gd name="connsiteX23" fmla="*/ 301554 w 11499601"/>
              <a:gd name="connsiteY23" fmla="*/ 42782 h 6255974"/>
              <a:gd name="connsiteX24" fmla="*/ 416464 w 11499601"/>
              <a:gd name="connsiteY24" fmla="*/ 36225 h 6255974"/>
              <a:gd name="connsiteX25" fmla="*/ 907723 w 11499601"/>
              <a:gd name="connsiteY25" fmla="*/ 29769 h 6255974"/>
              <a:gd name="connsiteX26" fmla="*/ 3989089 w 11499601"/>
              <a:gd name="connsiteY26" fmla="*/ 35153 h 6255974"/>
              <a:gd name="connsiteX27" fmla="*/ 9680053 w 11499601"/>
              <a:gd name="connsiteY27" fmla="*/ 5500 h 6255974"/>
              <a:gd name="connsiteX0" fmla="*/ 9680053 w 11499601"/>
              <a:gd name="connsiteY0" fmla="*/ 0 h 6250474"/>
              <a:gd name="connsiteX1" fmla="*/ 11263634 w 11499601"/>
              <a:gd name="connsiteY1" fmla="*/ 10894 h 6250474"/>
              <a:gd name="connsiteX2" fmla="*/ 11499601 w 11499601"/>
              <a:gd name="connsiteY2" fmla="*/ 59294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70715 w 11499601"/>
              <a:gd name="connsiteY13" fmla="*/ 6056161 h 6250474"/>
              <a:gd name="connsiteX14" fmla="*/ 2785655 w 11499601"/>
              <a:gd name="connsiteY14" fmla="*/ 5972741 h 6250474"/>
              <a:gd name="connsiteX15" fmla="*/ 2301504 w 11499601"/>
              <a:gd name="connsiteY15" fmla="*/ 5967647 h 6250474"/>
              <a:gd name="connsiteX16" fmla="*/ 666073 w 11499601"/>
              <a:gd name="connsiteY16" fmla="*/ 5958571 h 6250474"/>
              <a:gd name="connsiteX17" fmla="*/ 94741 w 11499601"/>
              <a:gd name="connsiteY17" fmla="*/ 5957415 h 6250474"/>
              <a:gd name="connsiteX18" fmla="*/ 37859 w 11499601"/>
              <a:gd name="connsiteY18" fmla="*/ 5876060 h 6250474"/>
              <a:gd name="connsiteX19" fmla="*/ 28975 w 11499601"/>
              <a:gd name="connsiteY19" fmla="*/ 2606888 h 6250474"/>
              <a:gd name="connsiteX20" fmla="*/ 33539 w 11499601"/>
              <a:gd name="connsiteY20" fmla="*/ 59860 h 6250474"/>
              <a:gd name="connsiteX21" fmla="*/ 39830 w 11499601"/>
              <a:gd name="connsiteY21" fmla="*/ 42028 h 6250474"/>
              <a:gd name="connsiteX22" fmla="*/ 88659 w 11499601"/>
              <a:gd name="connsiteY22" fmla="*/ 37282 h 6250474"/>
              <a:gd name="connsiteX23" fmla="*/ 301554 w 11499601"/>
              <a:gd name="connsiteY23" fmla="*/ 37282 h 6250474"/>
              <a:gd name="connsiteX24" fmla="*/ 416464 w 11499601"/>
              <a:gd name="connsiteY24" fmla="*/ 30725 h 6250474"/>
              <a:gd name="connsiteX25" fmla="*/ 907723 w 11499601"/>
              <a:gd name="connsiteY25" fmla="*/ 24269 h 6250474"/>
              <a:gd name="connsiteX26" fmla="*/ 3989089 w 11499601"/>
              <a:gd name="connsiteY26" fmla="*/ 29653 h 6250474"/>
              <a:gd name="connsiteX27" fmla="*/ 9680053 w 11499601"/>
              <a:gd name="connsiteY27" fmla="*/ 0 h 6250474"/>
              <a:gd name="connsiteX0" fmla="*/ 9680053 w 11499601"/>
              <a:gd name="connsiteY0" fmla="*/ 0 h 6250474"/>
              <a:gd name="connsiteX1" fmla="*/ 11263634 w 11499601"/>
              <a:gd name="connsiteY1" fmla="*/ 10894 h 6250474"/>
              <a:gd name="connsiteX2" fmla="*/ 11499601 w 11499601"/>
              <a:gd name="connsiteY2" fmla="*/ 39374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70715 w 11499601"/>
              <a:gd name="connsiteY13" fmla="*/ 6056161 h 6250474"/>
              <a:gd name="connsiteX14" fmla="*/ 2785655 w 11499601"/>
              <a:gd name="connsiteY14" fmla="*/ 5972741 h 6250474"/>
              <a:gd name="connsiteX15" fmla="*/ 2301504 w 11499601"/>
              <a:gd name="connsiteY15" fmla="*/ 5967647 h 6250474"/>
              <a:gd name="connsiteX16" fmla="*/ 666073 w 11499601"/>
              <a:gd name="connsiteY16" fmla="*/ 5958571 h 6250474"/>
              <a:gd name="connsiteX17" fmla="*/ 94741 w 11499601"/>
              <a:gd name="connsiteY17" fmla="*/ 5957415 h 6250474"/>
              <a:gd name="connsiteX18" fmla="*/ 37859 w 11499601"/>
              <a:gd name="connsiteY18" fmla="*/ 5876060 h 6250474"/>
              <a:gd name="connsiteX19" fmla="*/ 28975 w 11499601"/>
              <a:gd name="connsiteY19" fmla="*/ 2606888 h 6250474"/>
              <a:gd name="connsiteX20" fmla="*/ 33539 w 11499601"/>
              <a:gd name="connsiteY20" fmla="*/ 59860 h 6250474"/>
              <a:gd name="connsiteX21" fmla="*/ 39830 w 11499601"/>
              <a:gd name="connsiteY21" fmla="*/ 42028 h 6250474"/>
              <a:gd name="connsiteX22" fmla="*/ 88659 w 11499601"/>
              <a:gd name="connsiteY22" fmla="*/ 37282 h 6250474"/>
              <a:gd name="connsiteX23" fmla="*/ 301554 w 11499601"/>
              <a:gd name="connsiteY23" fmla="*/ 37282 h 6250474"/>
              <a:gd name="connsiteX24" fmla="*/ 416464 w 11499601"/>
              <a:gd name="connsiteY24" fmla="*/ 30725 h 6250474"/>
              <a:gd name="connsiteX25" fmla="*/ 907723 w 11499601"/>
              <a:gd name="connsiteY25" fmla="*/ 24269 h 6250474"/>
              <a:gd name="connsiteX26" fmla="*/ 3989089 w 11499601"/>
              <a:gd name="connsiteY26" fmla="*/ 29653 h 6250474"/>
              <a:gd name="connsiteX27" fmla="*/ 9680053 w 11499601"/>
              <a:gd name="connsiteY27" fmla="*/ 0 h 6250474"/>
              <a:gd name="connsiteX0" fmla="*/ 9680053 w 11499601"/>
              <a:gd name="connsiteY0" fmla="*/ 0 h 6250474"/>
              <a:gd name="connsiteX1" fmla="*/ 11263634 w 11499601"/>
              <a:gd name="connsiteY1" fmla="*/ 10894 h 6250474"/>
              <a:gd name="connsiteX2" fmla="*/ 11499601 w 11499601"/>
              <a:gd name="connsiteY2" fmla="*/ 39374 h 6250474"/>
              <a:gd name="connsiteX3" fmla="*/ 11496115 w 11499601"/>
              <a:gd name="connsiteY3" fmla="*/ 33321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70715 w 11499601"/>
              <a:gd name="connsiteY13" fmla="*/ 6056161 h 6250474"/>
              <a:gd name="connsiteX14" fmla="*/ 2785655 w 11499601"/>
              <a:gd name="connsiteY14" fmla="*/ 5972741 h 6250474"/>
              <a:gd name="connsiteX15" fmla="*/ 2301504 w 11499601"/>
              <a:gd name="connsiteY15" fmla="*/ 5967647 h 6250474"/>
              <a:gd name="connsiteX16" fmla="*/ 666073 w 11499601"/>
              <a:gd name="connsiteY16" fmla="*/ 5958571 h 6250474"/>
              <a:gd name="connsiteX17" fmla="*/ 94741 w 11499601"/>
              <a:gd name="connsiteY17" fmla="*/ 5957415 h 6250474"/>
              <a:gd name="connsiteX18" fmla="*/ 37859 w 11499601"/>
              <a:gd name="connsiteY18" fmla="*/ 5876060 h 6250474"/>
              <a:gd name="connsiteX19" fmla="*/ 28975 w 11499601"/>
              <a:gd name="connsiteY19" fmla="*/ 2606888 h 6250474"/>
              <a:gd name="connsiteX20" fmla="*/ 33539 w 11499601"/>
              <a:gd name="connsiteY20" fmla="*/ 59860 h 6250474"/>
              <a:gd name="connsiteX21" fmla="*/ 39830 w 11499601"/>
              <a:gd name="connsiteY21" fmla="*/ 42028 h 6250474"/>
              <a:gd name="connsiteX22" fmla="*/ 88659 w 11499601"/>
              <a:gd name="connsiteY22" fmla="*/ 37282 h 6250474"/>
              <a:gd name="connsiteX23" fmla="*/ 301554 w 11499601"/>
              <a:gd name="connsiteY23" fmla="*/ 37282 h 6250474"/>
              <a:gd name="connsiteX24" fmla="*/ 416464 w 11499601"/>
              <a:gd name="connsiteY24" fmla="*/ 30725 h 6250474"/>
              <a:gd name="connsiteX25" fmla="*/ 907723 w 11499601"/>
              <a:gd name="connsiteY25" fmla="*/ 24269 h 6250474"/>
              <a:gd name="connsiteX26" fmla="*/ 3989089 w 11499601"/>
              <a:gd name="connsiteY26" fmla="*/ 29653 h 6250474"/>
              <a:gd name="connsiteX27" fmla="*/ 9680053 w 11499601"/>
              <a:gd name="connsiteY27" fmla="*/ 0 h 6250474"/>
              <a:gd name="connsiteX0" fmla="*/ 9680053 w 11499601"/>
              <a:gd name="connsiteY0" fmla="*/ 0 h 6250474"/>
              <a:gd name="connsiteX1" fmla="*/ 11263634 w 11499601"/>
              <a:gd name="connsiteY1" fmla="*/ 10894 h 6250474"/>
              <a:gd name="connsiteX2" fmla="*/ 11499601 w 11499601"/>
              <a:gd name="connsiteY2" fmla="*/ 39374 h 6250474"/>
              <a:gd name="connsiteX3" fmla="*/ 11491172 w 11499601"/>
              <a:gd name="connsiteY3" fmla="*/ 313290 h 6250474"/>
              <a:gd name="connsiteX4" fmla="*/ 11496626 w 11499601"/>
              <a:gd name="connsiteY4" fmla="*/ 801872 h 6250474"/>
              <a:gd name="connsiteX5" fmla="*/ 11482477 w 11499601"/>
              <a:gd name="connsiteY5" fmla="*/ 1834579 h 6250474"/>
              <a:gd name="connsiteX6" fmla="*/ 11478714 w 11499601"/>
              <a:gd name="connsiteY6" fmla="*/ 3520214 h 6250474"/>
              <a:gd name="connsiteX7" fmla="*/ 11419375 w 11499601"/>
              <a:gd name="connsiteY7" fmla="*/ 5982433 h 6250474"/>
              <a:gd name="connsiteX8" fmla="*/ 5959453 w 11499601"/>
              <a:gd name="connsiteY8" fmla="*/ 5973386 h 6250474"/>
              <a:gd name="connsiteX9" fmla="*/ 4858766 w 11499601"/>
              <a:gd name="connsiteY9" fmla="*/ 5999562 h 6250474"/>
              <a:gd name="connsiteX10" fmla="*/ 3239306 w 11499601"/>
              <a:gd name="connsiteY10" fmla="*/ 5972741 h 6250474"/>
              <a:gd name="connsiteX11" fmla="*/ 3217554 w 11499601"/>
              <a:gd name="connsiteY11" fmla="*/ 6005912 h 6250474"/>
              <a:gd name="connsiteX12" fmla="*/ 3219866 w 11499601"/>
              <a:gd name="connsiteY12" fmla="*/ 6250474 h 6250474"/>
              <a:gd name="connsiteX13" fmla="*/ 2870715 w 11499601"/>
              <a:gd name="connsiteY13" fmla="*/ 6056161 h 6250474"/>
              <a:gd name="connsiteX14" fmla="*/ 2785655 w 11499601"/>
              <a:gd name="connsiteY14" fmla="*/ 5972741 h 6250474"/>
              <a:gd name="connsiteX15" fmla="*/ 2301504 w 11499601"/>
              <a:gd name="connsiteY15" fmla="*/ 5967647 h 6250474"/>
              <a:gd name="connsiteX16" fmla="*/ 666073 w 11499601"/>
              <a:gd name="connsiteY16" fmla="*/ 5958571 h 6250474"/>
              <a:gd name="connsiteX17" fmla="*/ 94741 w 11499601"/>
              <a:gd name="connsiteY17" fmla="*/ 5957415 h 6250474"/>
              <a:gd name="connsiteX18" fmla="*/ 37859 w 11499601"/>
              <a:gd name="connsiteY18" fmla="*/ 5876060 h 6250474"/>
              <a:gd name="connsiteX19" fmla="*/ 28975 w 11499601"/>
              <a:gd name="connsiteY19" fmla="*/ 2606888 h 6250474"/>
              <a:gd name="connsiteX20" fmla="*/ 33539 w 11499601"/>
              <a:gd name="connsiteY20" fmla="*/ 59860 h 6250474"/>
              <a:gd name="connsiteX21" fmla="*/ 39830 w 11499601"/>
              <a:gd name="connsiteY21" fmla="*/ 42028 h 6250474"/>
              <a:gd name="connsiteX22" fmla="*/ 88659 w 11499601"/>
              <a:gd name="connsiteY22" fmla="*/ 37282 h 6250474"/>
              <a:gd name="connsiteX23" fmla="*/ 301554 w 11499601"/>
              <a:gd name="connsiteY23" fmla="*/ 37282 h 6250474"/>
              <a:gd name="connsiteX24" fmla="*/ 416464 w 11499601"/>
              <a:gd name="connsiteY24" fmla="*/ 30725 h 6250474"/>
              <a:gd name="connsiteX25" fmla="*/ 907723 w 11499601"/>
              <a:gd name="connsiteY25" fmla="*/ 24269 h 6250474"/>
              <a:gd name="connsiteX26" fmla="*/ 3989089 w 11499601"/>
              <a:gd name="connsiteY26" fmla="*/ 29653 h 6250474"/>
              <a:gd name="connsiteX27" fmla="*/ 9680053 w 11499601"/>
              <a:gd name="connsiteY27" fmla="*/ 0 h 6250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499601" h="6250474">
                <a:moveTo>
                  <a:pt x="9680053" y="0"/>
                </a:moveTo>
                <a:lnTo>
                  <a:pt x="11263634" y="10894"/>
                </a:lnTo>
                <a:cubicBezTo>
                  <a:pt x="11382518" y="17609"/>
                  <a:pt x="11483635" y="5293"/>
                  <a:pt x="11499601" y="39374"/>
                </a:cubicBezTo>
                <a:lnTo>
                  <a:pt x="11491172" y="313290"/>
                </a:lnTo>
                <a:cubicBezTo>
                  <a:pt x="11491342" y="469511"/>
                  <a:pt x="11496456" y="645651"/>
                  <a:pt x="11496626" y="801872"/>
                </a:cubicBezTo>
                <a:cubicBezTo>
                  <a:pt x="11485119" y="918570"/>
                  <a:pt x="11483798" y="1773917"/>
                  <a:pt x="11482477" y="1834579"/>
                </a:cubicBezTo>
                <a:cubicBezTo>
                  <a:pt x="11462397" y="2645173"/>
                  <a:pt x="11489491" y="2970847"/>
                  <a:pt x="11478714" y="3520214"/>
                </a:cubicBezTo>
                <a:cubicBezTo>
                  <a:pt x="11462615" y="5654060"/>
                  <a:pt x="11560172" y="6010354"/>
                  <a:pt x="11419375" y="5982433"/>
                </a:cubicBezTo>
                <a:cubicBezTo>
                  <a:pt x="9251879" y="6044921"/>
                  <a:pt x="7569480" y="6004728"/>
                  <a:pt x="5959453" y="5973386"/>
                </a:cubicBezTo>
                <a:lnTo>
                  <a:pt x="4858766" y="5999562"/>
                </a:lnTo>
                <a:lnTo>
                  <a:pt x="3239306" y="5972741"/>
                </a:lnTo>
                <a:lnTo>
                  <a:pt x="3217554" y="6005912"/>
                </a:lnTo>
                <a:cubicBezTo>
                  <a:pt x="3195952" y="6047442"/>
                  <a:pt x="3201415" y="6144511"/>
                  <a:pt x="3219866" y="6250474"/>
                </a:cubicBezTo>
                <a:cubicBezTo>
                  <a:pt x="3113618" y="6201492"/>
                  <a:pt x="2980145" y="6145854"/>
                  <a:pt x="2870715" y="6056161"/>
                </a:cubicBezTo>
                <a:lnTo>
                  <a:pt x="2785655" y="5972741"/>
                </a:lnTo>
                <a:lnTo>
                  <a:pt x="2301504" y="5967647"/>
                </a:lnTo>
                <a:lnTo>
                  <a:pt x="666073" y="5958571"/>
                </a:lnTo>
                <a:cubicBezTo>
                  <a:pt x="416338" y="5959078"/>
                  <a:pt x="199443" y="5971167"/>
                  <a:pt x="94741" y="5957415"/>
                </a:cubicBezTo>
                <a:cubicBezTo>
                  <a:pt x="-9961" y="5943663"/>
                  <a:pt x="43390" y="5957506"/>
                  <a:pt x="37859" y="5876060"/>
                </a:cubicBezTo>
                <a:cubicBezTo>
                  <a:pt x="13485" y="5737802"/>
                  <a:pt x="42281" y="4414258"/>
                  <a:pt x="28975" y="2606888"/>
                </a:cubicBezTo>
                <a:cubicBezTo>
                  <a:pt x="-19249" y="1512253"/>
                  <a:pt x="110" y="488851"/>
                  <a:pt x="33539" y="59860"/>
                </a:cubicBezTo>
                <a:cubicBezTo>
                  <a:pt x="34137" y="52184"/>
                  <a:pt x="36271" y="46366"/>
                  <a:pt x="39830" y="42028"/>
                </a:cubicBezTo>
                <a:lnTo>
                  <a:pt x="88659" y="37282"/>
                </a:lnTo>
                <a:lnTo>
                  <a:pt x="301554" y="37282"/>
                </a:lnTo>
                <a:lnTo>
                  <a:pt x="416464" y="30725"/>
                </a:lnTo>
                <a:lnTo>
                  <a:pt x="907723" y="24269"/>
                </a:lnTo>
                <a:lnTo>
                  <a:pt x="3989089" y="29653"/>
                </a:lnTo>
                <a:lnTo>
                  <a:pt x="9680053" y="0"/>
                </a:ln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913386746"/>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04" r:id="rId6"/>
    <p:sldLayoutId id="2147483700" r:id="rId7"/>
    <p:sldLayoutId id="2147483701" r:id="rId8"/>
    <p:sldLayoutId id="2147483702" r:id="rId9"/>
    <p:sldLayoutId id="2147483703" r:id="rId10"/>
    <p:sldLayoutId id="2147483705" r:id="rId11"/>
  </p:sldLayoutIdLst>
  <p:txStyles>
    <p:titleStyle>
      <a:lvl1pPr algn="l" defTabSz="914400" rtl="0" eaLnBrk="1" latinLnBrk="0" hangingPunct="1">
        <a:lnSpc>
          <a:spcPct val="100000"/>
        </a:lnSpc>
        <a:spcBef>
          <a:spcPct val="0"/>
        </a:spcBef>
        <a:buNone/>
        <a:defRPr sz="4800" b="1" kern="1200" spc="100" baseline="0">
          <a:solidFill>
            <a:schemeClr val="tx1"/>
          </a:solidFill>
          <a:latin typeface="+mj-lt"/>
          <a:ea typeface="+mj-ea"/>
          <a:cs typeface="+mj-cs"/>
        </a:defRPr>
      </a:lvl1pPr>
    </p:titleStyle>
    <p:bodyStyle>
      <a:lvl1pPr marL="0" indent="0" algn="l" defTabSz="914400" rtl="0" eaLnBrk="1" latinLnBrk="0" hangingPunct="1">
        <a:lnSpc>
          <a:spcPct val="100000"/>
        </a:lnSpc>
        <a:spcBef>
          <a:spcPts val="1000"/>
        </a:spcBef>
        <a:buSzPct val="73000"/>
        <a:buFontTx/>
        <a:buNone/>
        <a:defRPr sz="3200" b="1" kern="1200" spc="50" baseline="0">
          <a:solidFill>
            <a:schemeClr val="tx1"/>
          </a:solidFill>
          <a:latin typeface="+mn-lt"/>
          <a:ea typeface="+mn-ea"/>
          <a:cs typeface="+mn-cs"/>
        </a:defRPr>
      </a:lvl1pPr>
      <a:lvl2pPr marL="228600" indent="-182880" algn="l" defTabSz="914400" rtl="0" eaLnBrk="1" latinLnBrk="0" hangingPunct="1">
        <a:lnSpc>
          <a:spcPct val="100000"/>
        </a:lnSpc>
        <a:spcBef>
          <a:spcPts val="500"/>
        </a:spcBef>
        <a:buSzPct val="70000"/>
        <a:buFont typeface="Arial" panose="020B0604020202020204" pitchFamily="34" charset="0"/>
        <a:buChar char="•"/>
        <a:defRPr sz="2800" b="1" kern="1200" spc="50" baseline="0">
          <a:solidFill>
            <a:schemeClr val="tx1"/>
          </a:solidFill>
          <a:latin typeface="+mn-lt"/>
          <a:ea typeface="+mn-ea"/>
          <a:cs typeface="+mn-cs"/>
        </a:defRPr>
      </a:lvl2pPr>
      <a:lvl3pPr marL="274320" indent="0" algn="l" defTabSz="914400" rtl="0" eaLnBrk="1" latinLnBrk="0" hangingPunct="1">
        <a:lnSpc>
          <a:spcPct val="100000"/>
        </a:lnSpc>
        <a:spcBef>
          <a:spcPts val="500"/>
        </a:spcBef>
        <a:buSzPct val="73000"/>
        <a:buFontTx/>
        <a:buNone/>
        <a:defRPr sz="2400" b="1" kern="1200" spc="50" baseline="0">
          <a:solidFill>
            <a:schemeClr val="tx1"/>
          </a:solidFill>
          <a:latin typeface="+mn-lt"/>
          <a:ea typeface="+mn-ea"/>
          <a:cs typeface="+mn-cs"/>
        </a:defRPr>
      </a:lvl3pPr>
      <a:lvl4pPr marL="548640" indent="-182880" algn="l" defTabSz="914400" rtl="0" eaLnBrk="1" latinLnBrk="0" hangingPunct="1">
        <a:lnSpc>
          <a:spcPct val="100000"/>
        </a:lnSpc>
        <a:spcBef>
          <a:spcPts val="500"/>
        </a:spcBef>
        <a:buSzPct val="73000"/>
        <a:buFont typeface="Arial" panose="020B0604020202020204" pitchFamily="34" charset="0"/>
        <a:buChar char="•"/>
        <a:defRPr sz="2000" b="1" kern="1200" spc="50" baseline="0">
          <a:solidFill>
            <a:schemeClr val="tx1"/>
          </a:solidFill>
          <a:latin typeface="+mn-lt"/>
          <a:ea typeface="+mn-ea"/>
          <a:cs typeface="+mn-cs"/>
        </a:defRPr>
      </a:lvl4pPr>
      <a:lvl5pPr marL="548640" indent="0" algn="l" defTabSz="914400" rtl="0" eaLnBrk="1" latinLnBrk="0" hangingPunct="1">
        <a:lnSpc>
          <a:spcPct val="100000"/>
        </a:lnSpc>
        <a:spcBef>
          <a:spcPts val="500"/>
        </a:spcBef>
        <a:buSzPct val="73000"/>
        <a:buFontTx/>
        <a:buNone/>
        <a:defRPr sz="2000" b="1" kern="1200" spc="5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83E542C-76A9-4825-AD09-F15DAFDD48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B4884F9F-22C0-46E3-9671-1700FFC864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52485" flipH="1">
            <a:off x="3806406" y="419990"/>
            <a:ext cx="7702442" cy="5737587"/>
          </a:xfrm>
          <a:custGeom>
            <a:avLst/>
            <a:gdLst>
              <a:gd name="connsiteX0" fmla="*/ -39 w 914430"/>
              <a:gd name="connsiteY0" fmla="*/ 747812 h 753584"/>
              <a:gd name="connsiteX1" fmla="*/ 400011 w 914430"/>
              <a:gd name="connsiteY1" fmla="*/ 737144 h 753584"/>
              <a:gd name="connsiteX2" fmla="*/ 891787 w 914430"/>
              <a:gd name="connsiteY2" fmla="*/ 487303 h 753584"/>
              <a:gd name="connsiteX3" fmla="*/ 665854 w 914430"/>
              <a:gd name="connsiteY3" fmla="*/ 3528 h 753584"/>
              <a:gd name="connsiteX4" fmla="*/ 136835 w 914430"/>
              <a:gd name="connsiteY4" fmla="*/ 319854 h 753584"/>
              <a:gd name="connsiteX5" fmla="*/ 134168 w 914430"/>
              <a:gd name="connsiteY5" fmla="*/ 630845 h 753584"/>
              <a:gd name="connsiteX6" fmla="*/ -39 w 914430"/>
              <a:gd name="connsiteY6" fmla="*/ 747812 h 753584"/>
              <a:gd name="connsiteX0" fmla="*/ 0 w 855235"/>
              <a:gd name="connsiteY0" fmla="*/ 741453 h 759943"/>
              <a:gd name="connsiteX1" fmla="*/ 340855 w 855235"/>
              <a:gd name="connsiteY1" fmla="*/ 737153 h 759943"/>
              <a:gd name="connsiteX2" fmla="*/ 832631 w 855235"/>
              <a:gd name="connsiteY2" fmla="*/ 487312 h 759943"/>
              <a:gd name="connsiteX3" fmla="*/ 606698 w 855235"/>
              <a:gd name="connsiteY3" fmla="*/ 3537 h 759943"/>
              <a:gd name="connsiteX4" fmla="*/ 77679 w 855235"/>
              <a:gd name="connsiteY4" fmla="*/ 319863 h 759943"/>
              <a:gd name="connsiteX5" fmla="*/ 75012 w 855235"/>
              <a:gd name="connsiteY5" fmla="*/ 630854 h 759943"/>
              <a:gd name="connsiteX6" fmla="*/ 0 w 855235"/>
              <a:gd name="connsiteY6" fmla="*/ 741453 h 759943"/>
              <a:gd name="connsiteX0" fmla="*/ 0 w 850882"/>
              <a:gd name="connsiteY0" fmla="*/ 741453 h 766485"/>
              <a:gd name="connsiteX1" fmla="*/ 348748 w 850882"/>
              <a:gd name="connsiteY1" fmla="*/ 746704 h 766485"/>
              <a:gd name="connsiteX2" fmla="*/ 832631 w 850882"/>
              <a:gd name="connsiteY2" fmla="*/ 487312 h 766485"/>
              <a:gd name="connsiteX3" fmla="*/ 606698 w 850882"/>
              <a:gd name="connsiteY3" fmla="*/ 3537 h 766485"/>
              <a:gd name="connsiteX4" fmla="*/ 77679 w 850882"/>
              <a:gd name="connsiteY4" fmla="*/ 319863 h 766485"/>
              <a:gd name="connsiteX5" fmla="*/ 75012 w 850882"/>
              <a:gd name="connsiteY5" fmla="*/ 630854 h 766485"/>
              <a:gd name="connsiteX6" fmla="*/ 0 w 850882"/>
              <a:gd name="connsiteY6" fmla="*/ 741453 h 766485"/>
              <a:gd name="connsiteX0" fmla="*/ 0 w 850882"/>
              <a:gd name="connsiteY0" fmla="*/ 741453 h 764365"/>
              <a:gd name="connsiteX1" fmla="*/ 348748 w 850882"/>
              <a:gd name="connsiteY1" fmla="*/ 746704 h 764365"/>
              <a:gd name="connsiteX2" fmla="*/ 832631 w 850882"/>
              <a:gd name="connsiteY2" fmla="*/ 487312 h 764365"/>
              <a:gd name="connsiteX3" fmla="*/ 606698 w 850882"/>
              <a:gd name="connsiteY3" fmla="*/ 3537 h 764365"/>
              <a:gd name="connsiteX4" fmla="*/ 77679 w 850882"/>
              <a:gd name="connsiteY4" fmla="*/ 319863 h 764365"/>
              <a:gd name="connsiteX5" fmla="*/ 75012 w 850882"/>
              <a:gd name="connsiteY5" fmla="*/ 630854 h 764365"/>
              <a:gd name="connsiteX6" fmla="*/ 0 w 850882"/>
              <a:gd name="connsiteY6" fmla="*/ 741453 h 764365"/>
              <a:gd name="connsiteX0" fmla="*/ 0 w 832466"/>
              <a:gd name="connsiteY0" fmla="*/ 731902 h 763437"/>
              <a:gd name="connsiteX1" fmla="*/ 330332 w 832466"/>
              <a:gd name="connsiteY1" fmla="*/ 746704 h 763437"/>
              <a:gd name="connsiteX2" fmla="*/ 814215 w 832466"/>
              <a:gd name="connsiteY2" fmla="*/ 487312 h 763437"/>
              <a:gd name="connsiteX3" fmla="*/ 588282 w 832466"/>
              <a:gd name="connsiteY3" fmla="*/ 3537 h 763437"/>
              <a:gd name="connsiteX4" fmla="*/ 59263 w 832466"/>
              <a:gd name="connsiteY4" fmla="*/ 319863 h 763437"/>
              <a:gd name="connsiteX5" fmla="*/ 56596 w 832466"/>
              <a:gd name="connsiteY5" fmla="*/ 630854 h 763437"/>
              <a:gd name="connsiteX6" fmla="*/ 0 w 832466"/>
              <a:gd name="connsiteY6" fmla="*/ 731902 h 763437"/>
              <a:gd name="connsiteX0" fmla="*/ 0 w 831373"/>
              <a:gd name="connsiteY0" fmla="*/ 731902 h 763086"/>
              <a:gd name="connsiteX1" fmla="*/ 330332 w 831373"/>
              <a:gd name="connsiteY1" fmla="*/ 746704 h 763086"/>
              <a:gd name="connsiteX2" fmla="*/ 812900 w 831373"/>
              <a:gd name="connsiteY2" fmla="*/ 492088 h 763086"/>
              <a:gd name="connsiteX3" fmla="*/ 588282 w 831373"/>
              <a:gd name="connsiteY3" fmla="*/ 3537 h 763086"/>
              <a:gd name="connsiteX4" fmla="*/ 59263 w 831373"/>
              <a:gd name="connsiteY4" fmla="*/ 319863 h 763086"/>
              <a:gd name="connsiteX5" fmla="*/ 56596 w 831373"/>
              <a:gd name="connsiteY5" fmla="*/ 630854 h 763086"/>
              <a:gd name="connsiteX6" fmla="*/ 0 w 831373"/>
              <a:gd name="connsiteY6" fmla="*/ 731902 h 763086"/>
              <a:gd name="connsiteX0" fmla="*/ 0 w 830248"/>
              <a:gd name="connsiteY0" fmla="*/ 731902 h 763086"/>
              <a:gd name="connsiteX1" fmla="*/ 330332 w 830248"/>
              <a:gd name="connsiteY1" fmla="*/ 746704 h 763086"/>
              <a:gd name="connsiteX2" fmla="*/ 812900 w 830248"/>
              <a:gd name="connsiteY2" fmla="*/ 492088 h 763086"/>
              <a:gd name="connsiteX3" fmla="*/ 588282 w 830248"/>
              <a:gd name="connsiteY3" fmla="*/ 3537 h 763086"/>
              <a:gd name="connsiteX4" fmla="*/ 59263 w 830248"/>
              <a:gd name="connsiteY4" fmla="*/ 319863 h 763086"/>
              <a:gd name="connsiteX5" fmla="*/ 56596 w 830248"/>
              <a:gd name="connsiteY5" fmla="*/ 630854 h 763086"/>
              <a:gd name="connsiteX6" fmla="*/ 0 w 830248"/>
              <a:gd name="connsiteY6" fmla="*/ 731902 h 763086"/>
              <a:gd name="connsiteX0" fmla="*/ 0 w 828752"/>
              <a:gd name="connsiteY0" fmla="*/ 731902 h 769484"/>
              <a:gd name="connsiteX1" fmla="*/ 367164 w 828752"/>
              <a:gd name="connsiteY1" fmla="*/ 754664 h 769484"/>
              <a:gd name="connsiteX2" fmla="*/ 812900 w 828752"/>
              <a:gd name="connsiteY2" fmla="*/ 492088 h 769484"/>
              <a:gd name="connsiteX3" fmla="*/ 588282 w 828752"/>
              <a:gd name="connsiteY3" fmla="*/ 3537 h 769484"/>
              <a:gd name="connsiteX4" fmla="*/ 59263 w 828752"/>
              <a:gd name="connsiteY4" fmla="*/ 319863 h 769484"/>
              <a:gd name="connsiteX5" fmla="*/ 56596 w 828752"/>
              <a:gd name="connsiteY5" fmla="*/ 630854 h 769484"/>
              <a:gd name="connsiteX6" fmla="*/ 0 w 828752"/>
              <a:gd name="connsiteY6" fmla="*/ 731902 h 769484"/>
              <a:gd name="connsiteX0" fmla="*/ 0 w 828752"/>
              <a:gd name="connsiteY0" fmla="*/ 731902 h 761354"/>
              <a:gd name="connsiteX1" fmla="*/ 367164 w 828752"/>
              <a:gd name="connsiteY1" fmla="*/ 754664 h 761354"/>
              <a:gd name="connsiteX2" fmla="*/ 812900 w 828752"/>
              <a:gd name="connsiteY2" fmla="*/ 492088 h 761354"/>
              <a:gd name="connsiteX3" fmla="*/ 588282 w 828752"/>
              <a:gd name="connsiteY3" fmla="*/ 3537 h 761354"/>
              <a:gd name="connsiteX4" fmla="*/ 59263 w 828752"/>
              <a:gd name="connsiteY4" fmla="*/ 319863 h 761354"/>
              <a:gd name="connsiteX5" fmla="*/ 56596 w 828752"/>
              <a:gd name="connsiteY5" fmla="*/ 630854 h 761354"/>
              <a:gd name="connsiteX6" fmla="*/ 0 w 828752"/>
              <a:gd name="connsiteY6" fmla="*/ 731902 h 761354"/>
              <a:gd name="connsiteX0" fmla="*/ 0 w 828286"/>
              <a:gd name="connsiteY0" fmla="*/ 731902 h 764135"/>
              <a:gd name="connsiteX1" fmla="*/ 373741 w 828286"/>
              <a:gd name="connsiteY1" fmla="*/ 757848 h 764135"/>
              <a:gd name="connsiteX2" fmla="*/ 812900 w 828286"/>
              <a:gd name="connsiteY2" fmla="*/ 492088 h 764135"/>
              <a:gd name="connsiteX3" fmla="*/ 588282 w 828286"/>
              <a:gd name="connsiteY3" fmla="*/ 3537 h 764135"/>
              <a:gd name="connsiteX4" fmla="*/ 59263 w 828286"/>
              <a:gd name="connsiteY4" fmla="*/ 319863 h 764135"/>
              <a:gd name="connsiteX5" fmla="*/ 56596 w 828286"/>
              <a:gd name="connsiteY5" fmla="*/ 630854 h 764135"/>
              <a:gd name="connsiteX6" fmla="*/ 0 w 828286"/>
              <a:gd name="connsiteY6" fmla="*/ 731902 h 76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286" h="764135">
                <a:moveTo>
                  <a:pt x="0" y="731902"/>
                </a:moveTo>
                <a:cubicBezTo>
                  <a:pt x="133360" y="742237"/>
                  <a:pt x="234017" y="778592"/>
                  <a:pt x="373741" y="757848"/>
                </a:cubicBezTo>
                <a:cubicBezTo>
                  <a:pt x="525009" y="735390"/>
                  <a:pt x="777143" y="617807"/>
                  <a:pt x="812900" y="492088"/>
                </a:cubicBezTo>
                <a:cubicBezTo>
                  <a:pt x="848657" y="366369"/>
                  <a:pt x="839932" y="49162"/>
                  <a:pt x="588282" y="3537"/>
                </a:cubicBezTo>
                <a:cubicBezTo>
                  <a:pt x="492555" y="-3606"/>
                  <a:pt x="93839" y="-31038"/>
                  <a:pt x="59263" y="319863"/>
                </a:cubicBezTo>
                <a:cubicBezTo>
                  <a:pt x="43357" y="428829"/>
                  <a:pt x="56596" y="567513"/>
                  <a:pt x="56596" y="630854"/>
                </a:cubicBezTo>
                <a:cubicBezTo>
                  <a:pt x="57073" y="702577"/>
                  <a:pt x="0" y="731902"/>
                  <a:pt x="0" y="731902"/>
                </a:cubicBezTo>
                <a:close/>
              </a:path>
            </a:pathLst>
          </a:custGeom>
          <a:solidFill>
            <a:schemeClr val="bg1"/>
          </a:solidFill>
          <a:ln w="19050"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C2E723EF-5906-4149-8079-A84E328089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52485" flipH="1">
            <a:off x="3868646" y="471568"/>
            <a:ext cx="7702442" cy="5737587"/>
          </a:xfrm>
          <a:custGeom>
            <a:avLst/>
            <a:gdLst>
              <a:gd name="connsiteX0" fmla="*/ -39 w 914430"/>
              <a:gd name="connsiteY0" fmla="*/ 747812 h 753584"/>
              <a:gd name="connsiteX1" fmla="*/ 400011 w 914430"/>
              <a:gd name="connsiteY1" fmla="*/ 737144 h 753584"/>
              <a:gd name="connsiteX2" fmla="*/ 891787 w 914430"/>
              <a:gd name="connsiteY2" fmla="*/ 487303 h 753584"/>
              <a:gd name="connsiteX3" fmla="*/ 665854 w 914430"/>
              <a:gd name="connsiteY3" fmla="*/ 3528 h 753584"/>
              <a:gd name="connsiteX4" fmla="*/ 136835 w 914430"/>
              <a:gd name="connsiteY4" fmla="*/ 319854 h 753584"/>
              <a:gd name="connsiteX5" fmla="*/ 134168 w 914430"/>
              <a:gd name="connsiteY5" fmla="*/ 630845 h 753584"/>
              <a:gd name="connsiteX6" fmla="*/ -39 w 914430"/>
              <a:gd name="connsiteY6" fmla="*/ 747812 h 753584"/>
              <a:gd name="connsiteX0" fmla="*/ 0 w 855235"/>
              <a:gd name="connsiteY0" fmla="*/ 741453 h 759943"/>
              <a:gd name="connsiteX1" fmla="*/ 340855 w 855235"/>
              <a:gd name="connsiteY1" fmla="*/ 737153 h 759943"/>
              <a:gd name="connsiteX2" fmla="*/ 832631 w 855235"/>
              <a:gd name="connsiteY2" fmla="*/ 487312 h 759943"/>
              <a:gd name="connsiteX3" fmla="*/ 606698 w 855235"/>
              <a:gd name="connsiteY3" fmla="*/ 3537 h 759943"/>
              <a:gd name="connsiteX4" fmla="*/ 77679 w 855235"/>
              <a:gd name="connsiteY4" fmla="*/ 319863 h 759943"/>
              <a:gd name="connsiteX5" fmla="*/ 75012 w 855235"/>
              <a:gd name="connsiteY5" fmla="*/ 630854 h 759943"/>
              <a:gd name="connsiteX6" fmla="*/ 0 w 855235"/>
              <a:gd name="connsiteY6" fmla="*/ 741453 h 759943"/>
              <a:gd name="connsiteX0" fmla="*/ 0 w 850882"/>
              <a:gd name="connsiteY0" fmla="*/ 741453 h 766485"/>
              <a:gd name="connsiteX1" fmla="*/ 348748 w 850882"/>
              <a:gd name="connsiteY1" fmla="*/ 746704 h 766485"/>
              <a:gd name="connsiteX2" fmla="*/ 832631 w 850882"/>
              <a:gd name="connsiteY2" fmla="*/ 487312 h 766485"/>
              <a:gd name="connsiteX3" fmla="*/ 606698 w 850882"/>
              <a:gd name="connsiteY3" fmla="*/ 3537 h 766485"/>
              <a:gd name="connsiteX4" fmla="*/ 77679 w 850882"/>
              <a:gd name="connsiteY4" fmla="*/ 319863 h 766485"/>
              <a:gd name="connsiteX5" fmla="*/ 75012 w 850882"/>
              <a:gd name="connsiteY5" fmla="*/ 630854 h 766485"/>
              <a:gd name="connsiteX6" fmla="*/ 0 w 850882"/>
              <a:gd name="connsiteY6" fmla="*/ 741453 h 766485"/>
              <a:gd name="connsiteX0" fmla="*/ 0 w 850882"/>
              <a:gd name="connsiteY0" fmla="*/ 741453 h 764365"/>
              <a:gd name="connsiteX1" fmla="*/ 348748 w 850882"/>
              <a:gd name="connsiteY1" fmla="*/ 746704 h 764365"/>
              <a:gd name="connsiteX2" fmla="*/ 832631 w 850882"/>
              <a:gd name="connsiteY2" fmla="*/ 487312 h 764365"/>
              <a:gd name="connsiteX3" fmla="*/ 606698 w 850882"/>
              <a:gd name="connsiteY3" fmla="*/ 3537 h 764365"/>
              <a:gd name="connsiteX4" fmla="*/ 77679 w 850882"/>
              <a:gd name="connsiteY4" fmla="*/ 319863 h 764365"/>
              <a:gd name="connsiteX5" fmla="*/ 75012 w 850882"/>
              <a:gd name="connsiteY5" fmla="*/ 630854 h 764365"/>
              <a:gd name="connsiteX6" fmla="*/ 0 w 850882"/>
              <a:gd name="connsiteY6" fmla="*/ 741453 h 764365"/>
              <a:gd name="connsiteX0" fmla="*/ 0 w 832466"/>
              <a:gd name="connsiteY0" fmla="*/ 731902 h 763437"/>
              <a:gd name="connsiteX1" fmla="*/ 330332 w 832466"/>
              <a:gd name="connsiteY1" fmla="*/ 746704 h 763437"/>
              <a:gd name="connsiteX2" fmla="*/ 814215 w 832466"/>
              <a:gd name="connsiteY2" fmla="*/ 487312 h 763437"/>
              <a:gd name="connsiteX3" fmla="*/ 588282 w 832466"/>
              <a:gd name="connsiteY3" fmla="*/ 3537 h 763437"/>
              <a:gd name="connsiteX4" fmla="*/ 59263 w 832466"/>
              <a:gd name="connsiteY4" fmla="*/ 319863 h 763437"/>
              <a:gd name="connsiteX5" fmla="*/ 56596 w 832466"/>
              <a:gd name="connsiteY5" fmla="*/ 630854 h 763437"/>
              <a:gd name="connsiteX6" fmla="*/ 0 w 832466"/>
              <a:gd name="connsiteY6" fmla="*/ 731902 h 763437"/>
              <a:gd name="connsiteX0" fmla="*/ 0 w 831373"/>
              <a:gd name="connsiteY0" fmla="*/ 731902 h 763086"/>
              <a:gd name="connsiteX1" fmla="*/ 330332 w 831373"/>
              <a:gd name="connsiteY1" fmla="*/ 746704 h 763086"/>
              <a:gd name="connsiteX2" fmla="*/ 812900 w 831373"/>
              <a:gd name="connsiteY2" fmla="*/ 492088 h 763086"/>
              <a:gd name="connsiteX3" fmla="*/ 588282 w 831373"/>
              <a:gd name="connsiteY3" fmla="*/ 3537 h 763086"/>
              <a:gd name="connsiteX4" fmla="*/ 59263 w 831373"/>
              <a:gd name="connsiteY4" fmla="*/ 319863 h 763086"/>
              <a:gd name="connsiteX5" fmla="*/ 56596 w 831373"/>
              <a:gd name="connsiteY5" fmla="*/ 630854 h 763086"/>
              <a:gd name="connsiteX6" fmla="*/ 0 w 831373"/>
              <a:gd name="connsiteY6" fmla="*/ 731902 h 763086"/>
              <a:gd name="connsiteX0" fmla="*/ 0 w 830248"/>
              <a:gd name="connsiteY0" fmla="*/ 731902 h 763086"/>
              <a:gd name="connsiteX1" fmla="*/ 330332 w 830248"/>
              <a:gd name="connsiteY1" fmla="*/ 746704 h 763086"/>
              <a:gd name="connsiteX2" fmla="*/ 812900 w 830248"/>
              <a:gd name="connsiteY2" fmla="*/ 492088 h 763086"/>
              <a:gd name="connsiteX3" fmla="*/ 588282 w 830248"/>
              <a:gd name="connsiteY3" fmla="*/ 3537 h 763086"/>
              <a:gd name="connsiteX4" fmla="*/ 59263 w 830248"/>
              <a:gd name="connsiteY4" fmla="*/ 319863 h 763086"/>
              <a:gd name="connsiteX5" fmla="*/ 56596 w 830248"/>
              <a:gd name="connsiteY5" fmla="*/ 630854 h 763086"/>
              <a:gd name="connsiteX6" fmla="*/ 0 w 830248"/>
              <a:gd name="connsiteY6" fmla="*/ 731902 h 763086"/>
              <a:gd name="connsiteX0" fmla="*/ 0 w 828752"/>
              <a:gd name="connsiteY0" fmla="*/ 731902 h 769484"/>
              <a:gd name="connsiteX1" fmla="*/ 367164 w 828752"/>
              <a:gd name="connsiteY1" fmla="*/ 754664 h 769484"/>
              <a:gd name="connsiteX2" fmla="*/ 812900 w 828752"/>
              <a:gd name="connsiteY2" fmla="*/ 492088 h 769484"/>
              <a:gd name="connsiteX3" fmla="*/ 588282 w 828752"/>
              <a:gd name="connsiteY3" fmla="*/ 3537 h 769484"/>
              <a:gd name="connsiteX4" fmla="*/ 59263 w 828752"/>
              <a:gd name="connsiteY4" fmla="*/ 319863 h 769484"/>
              <a:gd name="connsiteX5" fmla="*/ 56596 w 828752"/>
              <a:gd name="connsiteY5" fmla="*/ 630854 h 769484"/>
              <a:gd name="connsiteX6" fmla="*/ 0 w 828752"/>
              <a:gd name="connsiteY6" fmla="*/ 731902 h 769484"/>
              <a:gd name="connsiteX0" fmla="*/ 0 w 828752"/>
              <a:gd name="connsiteY0" fmla="*/ 731902 h 761354"/>
              <a:gd name="connsiteX1" fmla="*/ 367164 w 828752"/>
              <a:gd name="connsiteY1" fmla="*/ 754664 h 761354"/>
              <a:gd name="connsiteX2" fmla="*/ 812900 w 828752"/>
              <a:gd name="connsiteY2" fmla="*/ 492088 h 761354"/>
              <a:gd name="connsiteX3" fmla="*/ 588282 w 828752"/>
              <a:gd name="connsiteY3" fmla="*/ 3537 h 761354"/>
              <a:gd name="connsiteX4" fmla="*/ 59263 w 828752"/>
              <a:gd name="connsiteY4" fmla="*/ 319863 h 761354"/>
              <a:gd name="connsiteX5" fmla="*/ 56596 w 828752"/>
              <a:gd name="connsiteY5" fmla="*/ 630854 h 761354"/>
              <a:gd name="connsiteX6" fmla="*/ 0 w 828752"/>
              <a:gd name="connsiteY6" fmla="*/ 731902 h 761354"/>
              <a:gd name="connsiteX0" fmla="*/ 0 w 828286"/>
              <a:gd name="connsiteY0" fmla="*/ 731902 h 764135"/>
              <a:gd name="connsiteX1" fmla="*/ 373741 w 828286"/>
              <a:gd name="connsiteY1" fmla="*/ 757848 h 764135"/>
              <a:gd name="connsiteX2" fmla="*/ 812900 w 828286"/>
              <a:gd name="connsiteY2" fmla="*/ 492088 h 764135"/>
              <a:gd name="connsiteX3" fmla="*/ 588282 w 828286"/>
              <a:gd name="connsiteY3" fmla="*/ 3537 h 764135"/>
              <a:gd name="connsiteX4" fmla="*/ 59263 w 828286"/>
              <a:gd name="connsiteY4" fmla="*/ 319863 h 764135"/>
              <a:gd name="connsiteX5" fmla="*/ 56596 w 828286"/>
              <a:gd name="connsiteY5" fmla="*/ 630854 h 764135"/>
              <a:gd name="connsiteX6" fmla="*/ 0 w 828286"/>
              <a:gd name="connsiteY6" fmla="*/ 731902 h 76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286" h="764135">
                <a:moveTo>
                  <a:pt x="0" y="731902"/>
                </a:moveTo>
                <a:cubicBezTo>
                  <a:pt x="133360" y="742237"/>
                  <a:pt x="234017" y="778592"/>
                  <a:pt x="373741" y="757848"/>
                </a:cubicBezTo>
                <a:cubicBezTo>
                  <a:pt x="525009" y="735390"/>
                  <a:pt x="777143" y="617807"/>
                  <a:pt x="812900" y="492088"/>
                </a:cubicBezTo>
                <a:cubicBezTo>
                  <a:pt x="848657" y="366369"/>
                  <a:pt x="839932" y="49162"/>
                  <a:pt x="588282" y="3537"/>
                </a:cubicBezTo>
                <a:cubicBezTo>
                  <a:pt x="492555" y="-3606"/>
                  <a:pt x="93839" y="-31038"/>
                  <a:pt x="59263" y="319863"/>
                </a:cubicBezTo>
                <a:cubicBezTo>
                  <a:pt x="43357" y="428829"/>
                  <a:pt x="56596" y="567513"/>
                  <a:pt x="56596" y="630854"/>
                </a:cubicBezTo>
                <a:cubicBezTo>
                  <a:pt x="57073" y="702577"/>
                  <a:pt x="0" y="731902"/>
                  <a:pt x="0" y="731902"/>
                </a:cubicBezTo>
                <a:close/>
              </a:path>
            </a:pathLst>
          </a:custGeom>
          <a:noFill/>
          <a:ln w="19050" cap="flat">
            <a:solidFill>
              <a:schemeClr val="tx1"/>
            </a:solid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F5CAC00-A1BB-444C-BD9B-10D47F6583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5561" y="4159876"/>
            <a:ext cx="5369103" cy="2253803"/>
          </a:xfrm>
          <a:custGeom>
            <a:avLst/>
            <a:gdLst>
              <a:gd name="connsiteX0" fmla="*/ 628580 w 1248448"/>
              <a:gd name="connsiteY0" fmla="*/ 873029 h 873038"/>
              <a:gd name="connsiteX1" fmla="*/ 820985 w 1248448"/>
              <a:gd name="connsiteY1" fmla="*/ 803115 h 873038"/>
              <a:gd name="connsiteX2" fmla="*/ 1179791 w 1248448"/>
              <a:gd name="connsiteY2" fmla="*/ 630332 h 873038"/>
              <a:gd name="connsiteX3" fmla="*/ 1178744 w 1248448"/>
              <a:gd name="connsiteY3" fmla="*/ 192753 h 873038"/>
              <a:gd name="connsiteX4" fmla="*/ 459416 w 1248448"/>
              <a:gd name="connsiteY4" fmla="*/ 32447 h 873038"/>
              <a:gd name="connsiteX5" fmla="*/ 7264 w 1248448"/>
              <a:gd name="connsiteY5" fmla="*/ 595184 h 873038"/>
              <a:gd name="connsiteX6" fmla="*/ 545617 w 1248448"/>
              <a:gd name="connsiteY6" fmla="*/ 737202 h 873038"/>
              <a:gd name="connsiteX7" fmla="*/ 628580 w 1248448"/>
              <a:gd name="connsiteY7" fmla="*/ 873029 h 87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8448" h="873038">
                <a:moveTo>
                  <a:pt x="628580" y="873029"/>
                </a:moveTo>
                <a:cubicBezTo>
                  <a:pt x="712019" y="861599"/>
                  <a:pt x="779646" y="801591"/>
                  <a:pt x="820985" y="803115"/>
                </a:cubicBezTo>
                <a:cubicBezTo>
                  <a:pt x="890136" y="805782"/>
                  <a:pt x="1102925" y="778255"/>
                  <a:pt x="1179791" y="630332"/>
                </a:cubicBezTo>
                <a:cubicBezTo>
                  <a:pt x="1256658" y="482408"/>
                  <a:pt x="1285233" y="316959"/>
                  <a:pt x="1178744" y="192753"/>
                </a:cubicBezTo>
                <a:cubicBezTo>
                  <a:pt x="1072254" y="68547"/>
                  <a:pt x="897566" y="-62326"/>
                  <a:pt x="459416" y="32447"/>
                </a:cubicBezTo>
                <a:cubicBezTo>
                  <a:pt x="21266" y="127221"/>
                  <a:pt x="-22359" y="453262"/>
                  <a:pt x="7264" y="595184"/>
                </a:cubicBezTo>
                <a:cubicBezTo>
                  <a:pt x="36887" y="737107"/>
                  <a:pt x="503802" y="728534"/>
                  <a:pt x="545617" y="737202"/>
                </a:cubicBezTo>
                <a:cubicBezTo>
                  <a:pt x="727068" y="773873"/>
                  <a:pt x="628580" y="873029"/>
                  <a:pt x="628580" y="873029"/>
                </a:cubicBezTo>
                <a:close/>
              </a:path>
            </a:pathLst>
          </a:custGeom>
          <a:solidFill>
            <a:schemeClr val="bg2">
              <a:lumMod val="90000"/>
            </a:schemeClr>
          </a:solidFill>
          <a:ln w="19050"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22247C82-F668-423F-99CD-1037E6EDA6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4853" y="4121384"/>
            <a:ext cx="5369103" cy="2253803"/>
          </a:xfrm>
          <a:custGeom>
            <a:avLst/>
            <a:gdLst>
              <a:gd name="connsiteX0" fmla="*/ 628580 w 1248448"/>
              <a:gd name="connsiteY0" fmla="*/ 873029 h 873038"/>
              <a:gd name="connsiteX1" fmla="*/ 820985 w 1248448"/>
              <a:gd name="connsiteY1" fmla="*/ 803115 h 873038"/>
              <a:gd name="connsiteX2" fmla="*/ 1179791 w 1248448"/>
              <a:gd name="connsiteY2" fmla="*/ 630332 h 873038"/>
              <a:gd name="connsiteX3" fmla="*/ 1178744 w 1248448"/>
              <a:gd name="connsiteY3" fmla="*/ 192753 h 873038"/>
              <a:gd name="connsiteX4" fmla="*/ 459416 w 1248448"/>
              <a:gd name="connsiteY4" fmla="*/ 32447 h 873038"/>
              <a:gd name="connsiteX5" fmla="*/ 7264 w 1248448"/>
              <a:gd name="connsiteY5" fmla="*/ 595184 h 873038"/>
              <a:gd name="connsiteX6" fmla="*/ 545617 w 1248448"/>
              <a:gd name="connsiteY6" fmla="*/ 737202 h 873038"/>
              <a:gd name="connsiteX7" fmla="*/ 628580 w 1248448"/>
              <a:gd name="connsiteY7" fmla="*/ 873029 h 87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8448" h="873038">
                <a:moveTo>
                  <a:pt x="628580" y="873029"/>
                </a:moveTo>
                <a:cubicBezTo>
                  <a:pt x="712019" y="861599"/>
                  <a:pt x="779646" y="801591"/>
                  <a:pt x="820985" y="803115"/>
                </a:cubicBezTo>
                <a:cubicBezTo>
                  <a:pt x="890136" y="805782"/>
                  <a:pt x="1102925" y="778255"/>
                  <a:pt x="1179791" y="630332"/>
                </a:cubicBezTo>
                <a:cubicBezTo>
                  <a:pt x="1256658" y="482408"/>
                  <a:pt x="1285233" y="316959"/>
                  <a:pt x="1178744" y="192753"/>
                </a:cubicBezTo>
                <a:cubicBezTo>
                  <a:pt x="1072254" y="68547"/>
                  <a:pt x="897566" y="-62326"/>
                  <a:pt x="459416" y="32447"/>
                </a:cubicBezTo>
                <a:cubicBezTo>
                  <a:pt x="21266" y="127221"/>
                  <a:pt x="-22359" y="453262"/>
                  <a:pt x="7264" y="595184"/>
                </a:cubicBezTo>
                <a:cubicBezTo>
                  <a:pt x="36887" y="737107"/>
                  <a:pt x="503802" y="728534"/>
                  <a:pt x="545617" y="737202"/>
                </a:cubicBezTo>
                <a:cubicBezTo>
                  <a:pt x="727068" y="773873"/>
                  <a:pt x="628580" y="873029"/>
                  <a:pt x="628580" y="873029"/>
                </a:cubicBezTo>
                <a:close/>
              </a:path>
            </a:pathLst>
          </a:custGeom>
          <a:noFill/>
          <a:ln w="19050" cap="flat">
            <a:solidFill>
              <a:schemeClr val="tx1"/>
            </a:solidFill>
            <a:prstDash val="solid"/>
            <a:miter/>
          </a:ln>
        </p:spPr>
        <p:txBody>
          <a:bodyPr rtlCol="0" anchor="ctr"/>
          <a:lstStyle/>
          <a:p>
            <a:endParaRPr lang="en-US"/>
          </a:p>
        </p:txBody>
      </p:sp>
      <p:sp>
        <p:nvSpPr>
          <p:cNvPr id="2" name="Title 1"/>
          <p:cNvSpPr>
            <a:spLocks noGrp="1"/>
          </p:cNvSpPr>
          <p:nvPr>
            <p:ph type="ctrTitle"/>
          </p:nvPr>
        </p:nvSpPr>
        <p:spPr>
          <a:xfrm>
            <a:off x="5022761" y="1519707"/>
            <a:ext cx="5228823" cy="3206839"/>
          </a:xfrm>
        </p:spPr>
        <p:txBody>
          <a:bodyPr>
            <a:normAutofit/>
          </a:bodyPr>
          <a:lstStyle/>
          <a:p>
            <a:r>
              <a:rPr lang="en-GB" dirty="0">
                <a:cs typeface="Calibri Light"/>
              </a:rPr>
              <a:t>How Shearer creates</a:t>
            </a:r>
            <a:br>
              <a:rPr lang="en-GB" dirty="0">
                <a:cs typeface="Calibri Light"/>
              </a:rPr>
            </a:br>
            <a:r>
              <a:rPr lang="en-GB" dirty="0">
                <a:cs typeface="Calibri Light"/>
              </a:rPr>
              <a:t>Suspense</a:t>
            </a:r>
            <a:endParaRPr lang="en-GB" dirty="0"/>
          </a:p>
        </p:txBody>
      </p:sp>
      <p:sp>
        <p:nvSpPr>
          <p:cNvPr id="3" name="Subtitle 2"/>
          <p:cNvSpPr>
            <a:spLocks noGrp="1"/>
          </p:cNvSpPr>
          <p:nvPr>
            <p:ph type="subTitle" idx="1"/>
          </p:nvPr>
        </p:nvSpPr>
        <p:spPr>
          <a:xfrm>
            <a:off x="1197735" y="4726546"/>
            <a:ext cx="4481848" cy="1068947"/>
          </a:xfrm>
        </p:spPr>
        <p:txBody>
          <a:bodyPr>
            <a:normAutofit/>
          </a:bodyPr>
          <a:lstStyle/>
          <a:p>
            <a:pPr algn="ctr"/>
            <a:r>
              <a:rPr lang="en-GB" dirty="0"/>
              <a:t>Monday 27th September 2021</a:t>
            </a: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20DF01A-DAD0-4D16-BEDE-ED085CCC3B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B2B5C7F1-27D2-4548-B87E-85A33E3668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95980" flipH="1" flipV="1">
            <a:off x="618201" y="454140"/>
            <a:ext cx="7074446" cy="2518858"/>
          </a:xfrm>
          <a:custGeom>
            <a:avLst/>
            <a:gdLst>
              <a:gd name="connsiteX0" fmla="*/ 3702321 w 7745301"/>
              <a:gd name="connsiteY0" fmla="*/ 1 h 5116750"/>
              <a:gd name="connsiteX1" fmla="*/ 6217926 w 7745301"/>
              <a:gd name="connsiteY1" fmla="*/ 504118 h 5116750"/>
              <a:gd name="connsiteX2" fmla="*/ 7691963 w 7745301"/>
              <a:gd name="connsiteY2" fmla="*/ 1956116 h 5116750"/>
              <a:gd name="connsiteX3" fmla="*/ 7018768 w 7745301"/>
              <a:gd name="connsiteY3" fmla="*/ 4594118 h 5116750"/>
              <a:gd name="connsiteX4" fmla="*/ 3330769 w 7745301"/>
              <a:gd name="connsiteY4" fmla="*/ 5060764 h 5116750"/>
              <a:gd name="connsiteX5" fmla="*/ 448565 w 7745301"/>
              <a:gd name="connsiteY5" fmla="*/ 4100663 h 5116750"/>
              <a:gd name="connsiteX6" fmla="*/ 444295 w 7745301"/>
              <a:gd name="connsiteY6" fmla="*/ 4094686 h 5116750"/>
              <a:gd name="connsiteX7" fmla="*/ 428551 w 7745301"/>
              <a:gd name="connsiteY7" fmla="*/ 4079438 h 5116750"/>
              <a:gd name="connsiteX8" fmla="*/ 0 w 7745301"/>
              <a:gd name="connsiteY8" fmla="*/ 2902523 h 5116750"/>
              <a:gd name="connsiteX9" fmla="*/ 23926 w 7745301"/>
              <a:gd name="connsiteY9" fmla="*/ 2595143 h 5116750"/>
              <a:gd name="connsiteX10" fmla="*/ 78299 w 7745301"/>
              <a:gd name="connsiteY10" fmla="*/ 2368287 h 5116750"/>
              <a:gd name="connsiteX11" fmla="*/ 96408 w 7745301"/>
              <a:gd name="connsiteY11" fmla="*/ 2246138 h 5116750"/>
              <a:gd name="connsiteX12" fmla="*/ 858938 w 7745301"/>
              <a:gd name="connsiteY12" fmla="*/ 998674 h 5116750"/>
              <a:gd name="connsiteX13" fmla="*/ 784483 w 7745301"/>
              <a:gd name="connsiteY13" fmla="*/ 373158 h 5116750"/>
              <a:gd name="connsiteX14" fmla="*/ 1744942 w 7745301"/>
              <a:gd name="connsiteY14" fmla="*/ 499346 h 5116750"/>
              <a:gd name="connsiteX15" fmla="*/ 3702321 w 7745301"/>
              <a:gd name="connsiteY15" fmla="*/ 1 h 5116750"/>
              <a:gd name="connsiteX0" fmla="*/ 3718157 w 7761137"/>
              <a:gd name="connsiteY0" fmla="*/ 1 h 5116750"/>
              <a:gd name="connsiteX1" fmla="*/ 6233762 w 7761137"/>
              <a:gd name="connsiteY1" fmla="*/ 504118 h 5116750"/>
              <a:gd name="connsiteX2" fmla="*/ 7707799 w 7761137"/>
              <a:gd name="connsiteY2" fmla="*/ 1956116 h 5116750"/>
              <a:gd name="connsiteX3" fmla="*/ 7034604 w 7761137"/>
              <a:gd name="connsiteY3" fmla="*/ 4594118 h 5116750"/>
              <a:gd name="connsiteX4" fmla="*/ 3346605 w 7761137"/>
              <a:gd name="connsiteY4" fmla="*/ 5060764 h 5116750"/>
              <a:gd name="connsiteX5" fmla="*/ 464401 w 7761137"/>
              <a:gd name="connsiteY5" fmla="*/ 4100663 h 5116750"/>
              <a:gd name="connsiteX6" fmla="*/ 460131 w 7761137"/>
              <a:gd name="connsiteY6" fmla="*/ 4094686 h 5116750"/>
              <a:gd name="connsiteX7" fmla="*/ 444387 w 7761137"/>
              <a:gd name="connsiteY7" fmla="*/ 4079438 h 5116750"/>
              <a:gd name="connsiteX8" fmla="*/ 15836 w 7761137"/>
              <a:gd name="connsiteY8" fmla="*/ 2902523 h 5116750"/>
              <a:gd name="connsiteX9" fmla="*/ 94135 w 7761137"/>
              <a:gd name="connsiteY9" fmla="*/ 2368287 h 5116750"/>
              <a:gd name="connsiteX10" fmla="*/ 112244 w 7761137"/>
              <a:gd name="connsiteY10" fmla="*/ 2246138 h 5116750"/>
              <a:gd name="connsiteX11" fmla="*/ 874774 w 7761137"/>
              <a:gd name="connsiteY11" fmla="*/ 998674 h 5116750"/>
              <a:gd name="connsiteX12" fmla="*/ 800319 w 7761137"/>
              <a:gd name="connsiteY12" fmla="*/ 373158 h 5116750"/>
              <a:gd name="connsiteX13" fmla="*/ 1760778 w 7761137"/>
              <a:gd name="connsiteY13" fmla="*/ 499346 h 5116750"/>
              <a:gd name="connsiteX14" fmla="*/ 3718157 w 7761137"/>
              <a:gd name="connsiteY14" fmla="*/ 1 h 5116750"/>
              <a:gd name="connsiteX0" fmla="*/ 3733943 w 7776923"/>
              <a:gd name="connsiteY0" fmla="*/ 1 h 5116750"/>
              <a:gd name="connsiteX1" fmla="*/ 6249548 w 7776923"/>
              <a:gd name="connsiteY1" fmla="*/ 504118 h 5116750"/>
              <a:gd name="connsiteX2" fmla="*/ 7723585 w 7776923"/>
              <a:gd name="connsiteY2" fmla="*/ 1956116 h 5116750"/>
              <a:gd name="connsiteX3" fmla="*/ 7050390 w 7776923"/>
              <a:gd name="connsiteY3" fmla="*/ 4594118 h 5116750"/>
              <a:gd name="connsiteX4" fmla="*/ 3362391 w 7776923"/>
              <a:gd name="connsiteY4" fmla="*/ 5060764 h 5116750"/>
              <a:gd name="connsiteX5" fmla="*/ 480187 w 7776923"/>
              <a:gd name="connsiteY5" fmla="*/ 4100663 h 5116750"/>
              <a:gd name="connsiteX6" fmla="*/ 475917 w 7776923"/>
              <a:gd name="connsiteY6" fmla="*/ 4094686 h 5116750"/>
              <a:gd name="connsiteX7" fmla="*/ 460173 w 7776923"/>
              <a:gd name="connsiteY7" fmla="*/ 4079438 h 5116750"/>
              <a:gd name="connsiteX8" fmla="*/ 31622 w 7776923"/>
              <a:gd name="connsiteY8" fmla="*/ 2902523 h 5116750"/>
              <a:gd name="connsiteX9" fmla="*/ 128030 w 7776923"/>
              <a:gd name="connsiteY9" fmla="*/ 2246138 h 5116750"/>
              <a:gd name="connsiteX10" fmla="*/ 890560 w 7776923"/>
              <a:gd name="connsiteY10" fmla="*/ 998674 h 5116750"/>
              <a:gd name="connsiteX11" fmla="*/ 816105 w 7776923"/>
              <a:gd name="connsiteY11" fmla="*/ 373158 h 5116750"/>
              <a:gd name="connsiteX12" fmla="*/ 1776564 w 7776923"/>
              <a:gd name="connsiteY12" fmla="*/ 499346 h 5116750"/>
              <a:gd name="connsiteX13" fmla="*/ 3733943 w 7776923"/>
              <a:gd name="connsiteY13" fmla="*/ 1 h 5116750"/>
              <a:gd name="connsiteX0" fmla="*/ 3729138 w 7772118"/>
              <a:gd name="connsiteY0" fmla="*/ 1 h 5116750"/>
              <a:gd name="connsiteX1" fmla="*/ 6244743 w 7772118"/>
              <a:gd name="connsiteY1" fmla="*/ 504118 h 5116750"/>
              <a:gd name="connsiteX2" fmla="*/ 7718780 w 7772118"/>
              <a:gd name="connsiteY2" fmla="*/ 1956116 h 5116750"/>
              <a:gd name="connsiteX3" fmla="*/ 7045585 w 7772118"/>
              <a:gd name="connsiteY3" fmla="*/ 4594118 h 5116750"/>
              <a:gd name="connsiteX4" fmla="*/ 3357586 w 7772118"/>
              <a:gd name="connsiteY4" fmla="*/ 5060764 h 5116750"/>
              <a:gd name="connsiteX5" fmla="*/ 475382 w 7772118"/>
              <a:gd name="connsiteY5" fmla="*/ 4100663 h 5116750"/>
              <a:gd name="connsiteX6" fmla="*/ 471112 w 7772118"/>
              <a:gd name="connsiteY6" fmla="*/ 4094686 h 5116750"/>
              <a:gd name="connsiteX7" fmla="*/ 455368 w 7772118"/>
              <a:gd name="connsiteY7" fmla="*/ 4079438 h 5116750"/>
              <a:gd name="connsiteX8" fmla="*/ 26817 w 7772118"/>
              <a:gd name="connsiteY8" fmla="*/ 2902523 h 5116750"/>
              <a:gd name="connsiteX9" fmla="*/ 137080 w 7772118"/>
              <a:gd name="connsiteY9" fmla="*/ 2116479 h 5116750"/>
              <a:gd name="connsiteX10" fmla="*/ 885755 w 7772118"/>
              <a:gd name="connsiteY10" fmla="*/ 998674 h 5116750"/>
              <a:gd name="connsiteX11" fmla="*/ 811300 w 7772118"/>
              <a:gd name="connsiteY11" fmla="*/ 373158 h 5116750"/>
              <a:gd name="connsiteX12" fmla="*/ 1771759 w 7772118"/>
              <a:gd name="connsiteY12" fmla="*/ 499346 h 5116750"/>
              <a:gd name="connsiteX13" fmla="*/ 3729138 w 7772118"/>
              <a:gd name="connsiteY13" fmla="*/ 1 h 5116750"/>
              <a:gd name="connsiteX0" fmla="*/ 3729138 w 7772118"/>
              <a:gd name="connsiteY0" fmla="*/ 1 h 5096139"/>
              <a:gd name="connsiteX1" fmla="*/ 6244743 w 7772118"/>
              <a:gd name="connsiteY1" fmla="*/ 504118 h 5096139"/>
              <a:gd name="connsiteX2" fmla="*/ 7718780 w 7772118"/>
              <a:gd name="connsiteY2" fmla="*/ 1956116 h 5096139"/>
              <a:gd name="connsiteX3" fmla="*/ 7045585 w 7772118"/>
              <a:gd name="connsiteY3" fmla="*/ 4594118 h 5096139"/>
              <a:gd name="connsiteX4" fmla="*/ 3357586 w 7772118"/>
              <a:gd name="connsiteY4" fmla="*/ 5060764 h 5096139"/>
              <a:gd name="connsiteX5" fmla="*/ 475382 w 7772118"/>
              <a:gd name="connsiteY5" fmla="*/ 4100663 h 5096139"/>
              <a:gd name="connsiteX6" fmla="*/ 471112 w 7772118"/>
              <a:gd name="connsiteY6" fmla="*/ 4094686 h 5096139"/>
              <a:gd name="connsiteX7" fmla="*/ 455368 w 7772118"/>
              <a:gd name="connsiteY7" fmla="*/ 4079438 h 5096139"/>
              <a:gd name="connsiteX8" fmla="*/ 26817 w 7772118"/>
              <a:gd name="connsiteY8" fmla="*/ 2902523 h 5096139"/>
              <a:gd name="connsiteX9" fmla="*/ 137080 w 7772118"/>
              <a:gd name="connsiteY9" fmla="*/ 2116479 h 5096139"/>
              <a:gd name="connsiteX10" fmla="*/ 885755 w 7772118"/>
              <a:gd name="connsiteY10" fmla="*/ 998674 h 5096139"/>
              <a:gd name="connsiteX11" fmla="*/ 811300 w 7772118"/>
              <a:gd name="connsiteY11" fmla="*/ 373158 h 5096139"/>
              <a:gd name="connsiteX12" fmla="*/ 1771759 w 7772118"/>
              <a:gd name="connsiteY12" fmla="*/ 499346 h 5096139"/>
              <a:gd name="connsiteX13" fmla="*/ 3729138 w 7772118"/>
              <a:gd name="connsiteY13" fmla="*/ 1 h 5096139"/>
              <a:gd name="connsiteX0" fmla="*/ 3729138 w 7764503"/>
              <a:gd name="connsiteY0" fmla="*/ 1 h 5061926"/>
              <a:gd name="connsiteX1" fmla="*/ 6244743 w 7764503"/>
              <a:gd name="connsiteY1" fmla="*/ 504118 h 5061926"/>
              <a:gd name="connsiteX2" fmla="*/ 7718780 w 7764503"/>
              <a:gd name="connsiteY2" fmla="*/ 1956116 h 5061926"/>
              <a:gd name="connsiteX3" fmla="*/ 7009765 w 7764503"/>
              <a:gd name="connsiteY3" fmla="*/ 4240028 h 5061926"/>
              <a:gd name="connsiteX4" fmla="*/ 3357586 w 7764503"/>
              <a:gd name="connsiteY4" fmla="*/ 5060764 h 5061926"/>
              <a:gd name="connsiteX5" fmla="*/ 475382 w 7764503"/>
              <a:gd name="connsiteY5" fmla="*/ 4100663 h 5061926"/>
              <a:gd name="connsiteX6" fmla="*/ 471112 w 7764503"/>
              <a:gd name="connsiteY6" fmla="*/ 4094686 h 5061926"/>
              <a:gd name="connsiteX7" fmla="*/ 455368 w 7764503"/>
              <a:gd name="connsiteY7" fmla="*/ 4079438 h 5061926"/>
              <a:gd name="connsiteX8" fmla="*/ 26817 w 7764503"/>
              <a:gd name="connsiteY8" fmla="*/ 2902523 h 5061926"/>
              <a:gd name="connsiteX9" fmla="*/ 137080 w 7764503"/>
              <a:gd name="connsiteY9" fmla="*/ 2116479 h 5061926"/>
              <a:gd name="connsiteX10" fmla="*/ 885755 w 7764503"/>
              <a:gd name="connsiteY10" fmla="*/ 998674 h 5061926"/>
              <a:gd name="connsiteX11" fmla="*/ 811300 w 7764503"/>
              <a:gd name="connsiteY11" fmla="*/ 373158 h 5061926"/>
              <a:gd name="connsiteX12" fmla="*/ 1771759 w 7764503"/>
              <a:gd name="connsiteY12" fmla="*/ 499346 h 5061926"/>
              <a:gd name="connsiteX13" fmla="*/ 3729138 w 7764503"/>
              <a:gd name="connsiteY13" fmla="*/ 1 h 5061926"/>
              <a:gd name="connsiteX0" fmla="*/ 3729138 w 7746582"/>
              <a:gd name="connsiteY0" fmla="*/ 1 h 5061961"/>
              <a:gd name="connsiteX1" fmla="*/ 6244743 w 7746582"/>
              <a:gd name="connsiteY1" fmla="*/ 504118 h 5061961"/>
              <a:gd name="connsiteX2" fmla="*/ 7698507 w 7746582"/>
              <a:gd name="connsiteY2" fmla="*/ 1893640 h 5061961"/>
              <a:gd name="connsiteX3" fmla="*/ 7009765 w 7746582"/>
              <a:gd name="connsiteY3" fmla="*/ 4240028 h 5061961"/>
              <a:gd name="connsiteX4" fmla="*/ 3357586 w 7746582"/>
              <a:gd name="connsiteY4" fmla="*/ 5060764 h 5061961"/>
              <a:gd name="connsiteX5" fmla="*/ 475382 w 7746582"/>
              <a:gd name="connsiteY5" fmla="*/ 4100663 h 5061961"/>
              <a:gd name="connsiteX6" fmla="*/ 471112 w 7746582"/>
              <a:gd name="connsiteY6" fmla="*/ 4094686 h 5061961"/>
              <a:gd name="connsiteX7" fmla="*/ 455368 w 7746582"/>
              <a:gd name="connsiteY7" fmla="*/ 4079438 h 5061961"/>
              <a:gd name="connsiteX8" fmla="*/ 26817 w 7746582"/>
              <a:gd name="connsiteY8" fmla="*/ 2902523 h 5061961"/>
              <a:gd name="connsiteX9" fmla="*/ 137080 w 7746582"/>
              <a:gd name="connsiteY9" fmla="*/ 2116479 h 5061961"/>
              <a:gd name="connsiteX10" fmla="*/ 885755 w 7746582"/>
              <a:gd name="connsiteY10" fmla="*/ 998674 h 5061961"/>
              <a:gd name="connsiteX11" fmla="*/ 811300 w 7746582"/>
              <a:gd name="connsiteY11" fmla="*/ 373158 h 5061961"/>
              <a:gd name="connsiteX12" fmla="*/ 1771759 w 7746582"/>
              <a:gd name="connsiteY12" fmla="*/ 499346 h 5061961"/>
              <a:gd name="connsiteX13" fmla="*/ 3729138 w 7746582"/>
              <a:gd name="connsiteY13" fmla="*/ 1 h 5061961"/>
              <a:gd name="connsiteX0" fmla="*/ 3729138 w 7748607"/>
              <a:gd name="connsiteY0" fmla="*/ 1 h 5061961"/>
              <a:gd name="connsiteX1" fmla="*/ 6244743 w 7748607"/>
              <a:gd name="connsiteY1" fmla="*/ 504118 h 5061961"/>
              <a:gd name="connsiteX2" fmla="*/ 7698507 w 7748607"/>
              <a:gd name="connsiteY2" fmla="*/ 1893640 h 5061961"/>
              <a:gd name="connsiteX3" fmla="*/ 7009765 w 7748607"/>
              <a:gd name="connsiteY3" fmla="*/ 4240028 h 5061961"/>
              <a:gd name="connsiteX4" fmla="*/ 3357586 w 7748607"/>
              <a:gd name="connsiteY4" fmla="*/ 5060764 h 5061961"/>
              <a:gd name="connsiteX5" fmla="*/ 475382 w 7748607"/>
              <a:gd name="connsiteY5" fmla="*/ 4100663 h 5061961"/>
              <a:gd name="connsiteX6" fmla="*/ 471112 w 7748607"/>
              <a:gd name="connsiteY6" fmla="*/ 4094686 h 5061961"/>
              <a:gd name="connsiteX7" fmla="*/ 455368 w 7748607"/>
              <a:gd name="connsiteY7" fmla="*/ 4079438 h 5061961"/>
              <a:gd name="connsiteX8" fmla="*/ 26817 w 7748607"/>
              <a:gd name="connsiteY8" fmla="*/ 2902523 h 5061961"/>
              <a:gd name="connsiteX9" fmla="*/ 137080 w 7748607"/>
              <a:gd name="connsiteY9" fmla="*/ 2116479 h 5061961"/>
              <a:gd name="connsiteX10" fmla="*/ 885755 w 7748607"/>
              <a:gd name="connsiteY10" fmla="*/ 998674 h 5061961"/>
              <a:gd name="connsiteX11" fmla="*/ 811300 w 7748607"/>
              <a:gd name="connsiteY11" fmla="*/ 373158 h 5061961"/>
              <a:gd name="connsiteX12" fmla="*/ 1771759 w 7748607"/>
              <a:gd name="connsiteY12" fmla="*/ 499346 h 5061961"/>
              <a:gd name="connsiteX13" fmla="*/ 3729138 w 7748607"/>
              <a:gd name="connsiteY13" fmla="*/ 1 h 5061961"/>
              <a:gd name="connsiteX0" fmla="*/ 3729138 w 7741343"/>
              <a:gd name="connsiteY0" fmla="*/ 1 h 5061961"/>
              <a:gd name="connsiteX1" fmla="*/ 6244743 w 7741343"/>
              <a:gd name="connsiteY1" fmla="*/ 504118 h 5061961"/>
              <a:gd name="connsiteX2" fmla="*/ 7698507 w 7741343"/>
              <a:gd name="connsiteY2" fmla="*/ 1893640 h 5061961"/>
              <a:gd name="connsiteX3" fmla="*/ 7009765 w 7741343"/>
              <a:gd name="connsiteY3" fmla="*/ 4240028 h 5061961"/>
              <a:gd name="connsiteX4" fmla="*/ 3357586 w 7741343"/>
              <a:gd name="connsiteY4" fmla="*/ 5060764 h 5061961"/>
              <a:gd name="connsiteX5" fmla="*/ 475382 w 7741343"/>
              <a:gd name="connsiteY5" fmla="*/ 4100663 h 5061961"/>
              <a:gd name="connsiteX6" fmla="*/ 471112 w 7741343"/>
              <a:gd name="connsiteY6" fmla="*/ 4094686 h 5061961"/>
              <a:gd name="connsiteX7" fmla="*/ 455368 w 7741343"/>
              <a:gd name="connsiteY7" fmla="*/ 4079438 h 5061961"/>
              <a:gd name="connsiteX8" fmla="*/ 26817 w 7741343"/>
              <a:gd name="connsiteY8" fmla="*/ 2902523 h 5061961"/>
              <a:gd name="connsiteX9" fmla="*/ 137080 w 7741343"/>
              <a:gd name="connsiteY9" fmla="*/ 2116479 h 5061961"/>
              <a:gd name="connsiteX10" fmla="*/ 885755 w 7741343"/>
              <a:gd name="connsiteY10" fmla="*/ 998674 h 5061961"/>
              <a:gd name="connsiteX11" fmla="*/ 811300 w 7741343"/>
              <a:gd name="connsiteY11" fmla="*/ 373158 h 5061961"/>
              <a:gd name="connsiteX12" fmla="*/ 1771759 w 7741343"/>
              <a:gd name="connsiteY12" fmla="*/ 499346 h 5061961"/>
              <a:gd name="connsiteX13" fmla="*/ 3729138 w 7741343"/>
              <a:gd name="connsiteY13" fmla="*/ 1 h 5061961"/>
              <a:gd name="connsiteX0" fmla="*/ 3729138 w 7741193"/>
              <a:gd name="connsiteY0" fmla="*/ 1 h 5061961"/>
              <a:gd name="connsiteX1" fmla="*/ 6323144 w 7741193"/>
              <a:gd name="connsiteY1" fmla="*/ 313740 h 5061961"/>
              <a:gd name="connsiteX2" fmla="*/ 7698507 w 7741193"/>
              <a:gd name="connsiteY2" fmla="*/ 1893640 h 5061961"/>
              <a:gd name="connsiteX3" fmla="*/ 7009765 w 7741193"/>
              <a:gd name="connsiteY3" fmla="*/ 4240028 h 5061961"/>
              <a:gd name="connsiteX4" fmla="*/ 3357586 w 7741193"/>
              <a:gd name="connsiteY4" fmla="*/ 5060764 h 5061961"/>
              <a:gd name="connsiteX5" fmla="*/ 475382 w 7741193"/>
              <a:gd name="connsiteY5" fmla="*/ 4100663 h 5061961"/>
              <a:gd name="connsiteX6" fmla="*/ 471112 w 7741193"/>
              <a:gd name="connsiteY6" fmla="*/ 4094686 h 5061961"/>
              <a:gd name="connsiteX7" fmla="*/ 455368 w 7741193"/>
              <a:gd name="connsiteY7" fmla="*/ 4079438 h 5061961"/>
              <a:gd name="connsiteX8" fmla="*/ 26817 w 7741193"/>
              <a:gd name="connsiteY8" fmla="*/ 2902523 h 5061961"/>
              <a:gd name="connsiteX9" fmla="*/ 137080 w 7741193"/>
              <a:gd name="connsiteY9" fmla="*/ 2116479 h 5061961"/>
              <a:gd name="connsiteX10" fmla="*/ 885755 w 7741193"/>
              <a:gd name="connsiteY10" fmla="*/ 998674 h 5061961"/>
              <a:gd name="connsiteX11" fmla="*/ 811300 w 7741193"/>
              <a:gd name="connsiteY11" fmla="*/ 373158 h 5061961"/>
              <a:gd name="connsiteX12" fmla="*/ 1771759 w 7741193"/>
              <a:gd name="connsiteY12" fmla="*/ 499346 h 5061961"/>
              <a:gd name="connsiteX13" fmla="*/ 3729138 w 7741193"/>
              <a:gd name="connsiteY13" fmla="*/ 1 h 5061961"/>
              <a:gd name="connsiteX0" fmla="*/ 3730409 w 7742464"/>
              <a:gd name="connsiteY0" fmla="*/ 1 h 5061961"/>
              <a:gd name="connsiteX1" fmla="*/ 6324415 w 7742464"/>
              <a:gd name="connsiteY1" fmla="*/ 313740 h 5061961"/>
              <a:gd name="connsiteX2" fmla="*/ 7699778 w 7742464"/>
              <a:gd name="connsiteY2" fmla="*/ 1893640 h 5061961"/>
              <a:gd name="connsiteX3" fmla="*/ 7011036 w 7742464"/>
              <a:gd name="connsiteY3" fmla="*/ 4240028 h 5061961"/>
              <a:gd name="connsiteX4" fmla="*/ 3358857 w 7742464"/>
              <a:gd name="connsiteY4" fmla="*/ 5060764 h 5061961"/>
              <a:gd name="connsiteX5" fmla="*/ 476653 w 7742464"/>
              <a:gd name="connsiteY5" fmla="*/ 4100663 h 5061961"/>
              <a:gd name="connsiteX6" fmla="*/ 472383 w 7742464"/>
              <a:gd name="connsiteY6" fmla="*/ 4094686 h 5061961"/>
              <a:gd name="connsiteX7" fmla="*/ 473817 w 7742464"/>
              <a:gd name="connsiteY7" fmla="*/ 4387149 h 5061961"/>
              <a:gd name="connsiteX8" fmla="*/ 28088 w 7742464"/>
              <a:gd name="connsiteY8" fmla="*/ 2902523 h 5061961"/>
              <a:gd name="connsiteX9" fmla="*/ 138351 w 7742464"/>
              <a:gd name="connsiteY9" fmla="*/ 2116479 h 5061961"/>
              <a:gd name="connsiteX10" fmla="*/ 887026 w 7742464"/>
              <a:gd name="connsiteY10" fmla="*/ 998674 h 5061961"/>
              <a:gd name="connsiteX11" fmla="*/ 812571 w 7742464"/>
              <a:gd name="connsiteY11" fmla="*/ 373158 h 5061961"/>
              <a:gd name="connsiteX12" fmla="*/ 1773030 w 7742464"/>
              <a:gd name="connsiteY12" fmla="*/ 499346 h 5061961"/>
              <a:gd name="connsiteX13" fmla="*/ 3730409 w 7742464"/>
              <a:gd name="connsiteY13" fmla="*/ 1 h 5061961"/>
              <a:gd name="connsiteX0" fmla="*/ 3730409 w 7742464"/>
              <a:gd name="connsiteY0" fmla="*/ 1 h 5061961"/>
              <a:gd name="connsiteX1" fmla="*/ 6324415 w 7742464"/>
              <a:gd name="connsiteY1" fmla="*/ 313740 h 5061961"/>
              <a:gd name="connsiteX2" fmla="*/ 7699778 w 7742464"/>
              <a:gd name="connsiteY2" fmla="*/ 1893640 h 5061961"/>
              <a:gd name="connsiteX3" fmla="*/ 7011036 w 7742464"/>
              <a:gd name="connsiteY3" fmla="*/ 4240028 h 5061961"/>
              <a:gd name="connsiteX4" fmla="*/ 3358857 w 7742464"/>
              <a:gd name="connsiteY4" fmla="*/ 5060764 h 5061961"/>
              <a:gd name="connsiteX5" fmla="*/ 476653 w 7742464"/>
              <a:gd name="connsiteY5" fmla="*/ 4100663 h 5061961"/>
              <a:gd name="connsiteX6" fmla="*/ 473817 w 7742464"/>
              <a:gd name="connsiteY6" fmla="*/ 4387149 h 5061961"/>
              <a:gd name="connsiteX7" fmla="*/ 28088 w 7742464"/>
              <a:gd name="connsiteY7" fmla="*/ 2902523 h 5061961"/>
              <a:gd name="connsiteX8" fmla="*/ 138351 w 7742464"/>
              <a:gd name="connsiteY8" fmla="*/ 2116479 h 5061961"/>
              <a:gd name="connsiteX9" fmla="*/ 887026 w 7742464"/>
              <a:gd name="connsiteY9" fmla="*/ 998674 h 5061961"/>
              <a:gd name="connsiteX10" fmla="*/ 812571 w 7742464"/>
              <a:gd name="connsiteY10" fmla="*/ 373158 h 5061961"/>
              <a:gd name="connsiteX11" fmla="*/ 1773030 w 7742464"/>
              <a:gd name="connsiteY11" fmla="*/ 499346 h 5061961"/>
              <a:gd name="connsiteX12" fmla="*/ 3730409 w 7742464"/>
              <a:gd name="connsiteY12" fmla="*/ 1 h 5061961"/>
              <a:gd name="connsiteX0" fmla="*/ 3730409 w 7742464"/>
              <a:gd name="connsiteY0" fmla="*/ 1 h 5062019"/>
              <a:gd name="connsiteX1" fmla="*/ 6324415 w 7742464"/>
              <a:gd name="connsiteY1" fmla="*/ 313740 h 5062019"/>
              <a:gd name="connsiteX2" fmla="*/ 7699778 w 7742464"/>
              <a:gd name="connsiteY2" fmla="*/ 1893640 h 5062019"/>
              <a:gd name="connsiteX3" fmla="*/ 7011036 w 7742464"/>
              <a:gd name="connsiteY3" fmla="*/ 4240028 h 5062019"/>
              <a:gd name="connsiteX4" fmla="*/ 3358857 w 7742464"/>
              <a:gd name="connsiteY4" fmla="*/ 5060764 h 5062019"/>
              <a:gd name="connsiteX5" fmla="*/ 473817 w 7742464"/>
              <a:gd name="connsiteY5" fmla="*/ 4387149 h 5062019"/>
              <a:gd name="connsiteX6" fmla="*/ 28088 w 7742464"/>
              <a:gd name="connsiteY6" fmla="*/ 2902523 h 5062019"/>
              <a:gd name="connsiteX7" fmla="*/ 138351 w 7742464"/>
              <a:gd name="connsiteY7" fmla="*/ 2116479 h 5062019"/>
              <a:gd name="connsiteX8" fmla="*/ 887026 w 7742464"/>
              <a:gd name="connsiteY8" fmla="*/ 998674 h 5062019"/>
              <a:gd name="connsiteX9" fmla="*/ 812571 w 7742464"/>
              <a:gd name="connsiteY9" fmla="*/ 373158 h 5062019"/>
              <a:gd name="connsiteX10" fmla="*/ 1773030 w 7742464"/>
              <a:gd name="connsiteY10" fmla="*/ 499346 h 5062019"/>
              <a:gd name="connsiteX11" fmla="*/ 3730409 w 7742464"/>
              <a:gd name="connsiteY11" fmla="*/ 1 h 5062019"/>
              <a:gd name="connsiteX0" fmla="*/ 3736775 w 7748830"/>
              <a:gd name="connsiteY0" fmla="*/ 1 h 5084826"/>
              <a:gd name="connsiteX1" fmla="*/ 6330781 w 7748830"/>
              <a:gd name="connsiteY1" fmla="*/ 313740 h 5084826"/>
              <a:gd name="connsiteX2" fmla="*/ 7706144 w 7748830"/>
              <a:gd name="connsiteY2" fmla="*/ 1893640 h 5084826"/>
              <a:gd name="connsiteX3" fmla="*/ 7017402 w 7748830"/>
              <a:gd name="connsiteY3" fmla="*/ 4240028 h 5084826"/>
              <a:gd name="connsiteX4" fmla="*/ 3365223 w 7748830"/>
              <a:gd name="connsiteY4" fmla="*/ 5060764 h 5084826"/>
              <a:gd name="connsiteX5" fmla="*/ 566153 w 7748830"/>
              <a:gd name="connsiteY5" fmla="*/ 4685337 h 5084826"/>
              <a:gd name="connsiteX6" fmla="*/ 34454 w 7748830"/>
              <a:gd name="connsiteY6" fmla="*/ 2902523 h 5084826"/>
              <a:gd name="connsiteX7" fmla="*/ 144717 w 7748830"/>
              <a:gd name="connsiteY7" fmla="*/ 2116479 h 5084826"/>
              <a:gd name="connsiteX8" fmla="*/ 893392 w 7748830"/>
              <a:gd name="connsiteY8" fmla="*/ 998674 h 5084826"/>
              <a:gd name="connsiteX9" fmla="*/ 818937 w 7748830"/>
              <a:gd name="connsiteY9" fmla="*/ 373158 h 5084826"/>
              <a:gd name="connsiteX10" fmla="*/ 1779396 w 7748830"/>
              <a:gd name="connsiteY10" fmla="*/ 499346 h 5084826"/>
              <a:gd name="connsiteX11" fmla="*/ 3736775 w 7748830"/>
              <a:gd name="connsiteY11" fmla="*/ 1 h 5084826"/>
              <a:gd name="connsiteX0" fmla="*/ 3626592 w 7638647"/>
              <a:gd name="connsiteY0" fmla="*/ 1 h 5105505"/>
              <a:gd name="connsiteX1" fmla="*/ 6220598 w 7638647"/>
              <a:gd name="connsiteY1" fmla="*/ 313740 h 5105505"/>
              <a:gd name="connsiteX2" fmla="*/ 7595961 w 7638647"/>
              <a:gd name="connsiteY2" fmla="*/ 1893640 h 5105505"/>
              <a:gd name="connsiteX3" fmla="*/ 6907219 w 7638647"/>
              <a:gd name="connsiteY3" fmla="*/ 4240028 h 5105505"/>
              <a:gd name="connsiteX4" fmla="*/ 3255040 w 7638647"/>
              <a:gd name="connsiteY4" fmla="*/ 5060764 h 5105505"/>
              <a:gd name="connsiteX5" fmla="*/ 455970 w 7638647"/>
              <a:gd name="connsiteY5" fmla="*/ 4685337 h 5105505"/>
              <a:gd name="connsiteX6" fmla="*/ 34534 w 7638647"/>
              <a:gd name="connsiteY6" fmla="*/ 2116479 h 5105505"/>
              <a:gd name="connsiteX7" fmla="*/ 783209 w 7638647"/>
              <a:gd name="connsiteY7" fmla="*/ 998674 h 5105505"/>
              <a:gd name="connsiteX8" fmla="*/ 708754 w 7638647"/>
              <a:gd name="connsiteY8" fmla="*/ 373158 h 5105505"/>
              <a:gd name="connsiteX9" fmla="*/ 1669213 w 7638647"/>
              <a:gd name="connsiteY9" fmla="*/ 499346 h 5105505"/>
              <a:gd name="connsiteX10" fmla="*/ 3626592 w 7638647"/>
              <a:gd name="connsiteY10" fmla="*/ 1 h 5105505"/>
              <a:gd name="connsiteX0" fmla="*/ 3603023 w 7615078"/>
              <a:gd name="connsiteY0" fmla="*/ 1 h 5124997"/>
              <a:gd name="connsiteX1" fmla="*/ 6197029 w 7615078"/>
              <a:gd name="connsiteY1" fmla="*/ 313740 h 5124997"/>
              <a:gd name="connsiteX2" fmla="*/ 7572392 w 7615078"/>
              <a:gd name="connsiteY2" fmla="*/ 1893640 h 5124997"/>
              <a:gd name="connsiteX3" fmla="*/ 6883650 w 7615078"/>
              <a:gd name="connsiteY3" fmla="*/ 4240028 h 5124997"/>
              <a:gd name="connsiteX4" fmla="*/ 3231471 w 7615078"/>
              <a:gd name="connsiteY4" fmla="*/ 5060764 h 5124997"/>
              <a:gd name="connsiteX5" fmla="*/ 633161 w 7615078"/>
              <a:gd name="connsiteY5" fmla="*/ 4739149 h 5124997"/>
              <a:gd name="connsiteX6" fmla="*/ 10965 w 7615078"/>
              <a:gd name="connsiteY6" fmla="*/ 2116479 h 5124997"/>
              <a:gd name="connsiteX7" fmla="*/ 759640 w 7615078"/>
              <a:gd name="connsiteY7" fmla="*/ 998674 h 5124997"/>
              <a:gd name="connsiteX8" fmla="*/ 685185 w 7615078"/>
              <a:gd name="connsiteY8" fmla="*/ 373158 h 5124997"/>
              <a:gd name="connsiteX9" fmla="*/ 1645644 w 7615078"/>
              <a:gd name="connsiteY9" fmla="*/ 499346 h 5124997"/>
              <a:gd name="connsiteX10" fmla="*/ 3603023 w 7615078"/>
              <a:gd name="connsiteY10" fmla="*/ 1 h 5124997"/>
              <a:gd name="connsiteX0" fmla="*/ 3604900 w 7616955"/>
              <a:gd name="connsiteY0" fmla="*/ 1 h 5156507"/>
              <a:gd name="connsiteX1" fmla="*/ 6198906 w 7616955"/>
              <a:gd name="connsiteY1" fmla="*/ 313740 h 5156507"/>
              <a:gd name="connsiteX2" fmla="*/ 7574269 w 7616955"/>
              <a:gd name="connsiteY2" fmla="*/ 1893640 h 5156507"/>
              <a:gd name="connsiteX3" fmla="*/ 6885527 w 7616955"/>
              <a:gd name="connsiteY3" fmla="*/ 4240028 h 5156507"/>
              <a:gd name="connsiteX4" fmla="*/ 3233348 w 7616955"/>
              <a:gd name="connsiteY4" fmla="*/ 5060764 h 5156507"/>
              <a:gd name="connsiteX5" fmla="*/ 600275 w 7616955"/>
              <a:gd name="connsiteY5" fmla="*/ 4809242 h 5156507"/>
              <a:gd name="connsiteX6" fmla="*/ 12842 w 7616955"/>
              <a:gd name="connsiteY6" fmla="*/ 2116479 h 5156507"/>
              <a:gd name="connsiteX7" fmla="*/ 761517 w 7616955"/>
              <a:gd name="connsiteY7" fmla="*/ 998674 h 5156507"/>
              <a:gd name="connsiteX8" fmla="*/ 687062 w 7616955"/>
              <a:gd name="connsiteY8" fmla="*/ 373158 h 5156507"/>
              <a:gd name="connsiteX9" fmla="*/ 1647521 w 7616955"/>
              <a:gd name="connsiteY9" fmla="*/ 499346 h 5156507"/>
              <a:gd name="connsiteX10" fmla="*/ 3604900 w 7616955"/>
              <a:gd name="connsiteY10" fmla="*/ 1 h 5156507"/>
              <a:gd name="connsiteX0" fmla="*/ 3605747 w 7617802"/>
              <a:gd name="connsiteY0" fmla="*/ 1 h 5103957"/>
              <a:gd name="connsiteX1" fmla="*/ 6199753 w 7617802"/>
              <a:gd name="connsiteY1" fmla="*/ 313740 h 5103957"/>
              <a:gd name="connsiteX2" fmla="*/ 7575116 w 7617802"/>
              <a:gd name="connsiteY2" fmla="*/ 1893640 h 5103957"/>
              <a:gd name="connsiteX3" fmla="*/ 6886374 w 7617802"/>
              <a:gd name="connsiteY3" fmla="*/ 4240028 h 5103957"/>
              <a:gd name="connsiteX4" fmla="*/ 3234195 w 7617802"/>
              <a:gd name="connsiteY4" fmla="*/ 5060764 h 5103957"/>
              <a:gd name="connsiteX5" fmla="*/ 588097 w 7617802"/>
              <a:gd name="connsiteY5" fmla="*/ 4680481 h 5103957"/>
              <a:gd name="connsiteX6" fmla="*/ 13689 w 7617802"/>
              <a:gd name="connsiteY6" fmla="*/ 2116479 h 5103957"/>
              <a:gd name="connsiteX7" fmla="*/ 762364 w 7617802"/>
              <a:gd name="connsiteY7" fmla="*/ 998674 h 5103957"/>
              <a:gd name="connsiteX8" fmla="*/ 687909 w 7617802"/>
              <a:gd name="connsiteY8" fmla="*/ 373158 h 5103957"/>
              <a:gd name="connsiteX9" fmla="*/ 1648368 w 7617802"/>
              <a:gd name="connsiteY9" fmla="*/ 499346 h 5103957"/>
              <a:gd name="connsiteX10" fmla="*/ 3605747 w 7617802"/>
              <a:gd name="connsiteY10" fmla="*/ 1 h 5103957"/>
              <a:gd name="connsiteX0" fmla="*/ 3603400 w 7615455"/>
              <a:gd name="connsiteY0" fmla="*/ 1 h 5103958"/>
              <a:gd name="connsiteX1" fmla="*/ 6197406 w 7615455"/>
              <a:gd name="connsiteY1" fmla="*/ 313740 h 5103958"/>
              <a:gd name="connsiteX2" fmla="*/ 7572769 w 7615455"/>
              <a:gd name="connsiteY2" fmla="*/ 1893640 h 5103958"/>
              <a:gd name="connsiteX3" fmla="*/ 6884027 w 7615455"/>
              <a:gd name="connsiteY3" fmla="*/ 4240028 h 5103958"/>
              <a:gd name="connsiteX4" fmla="*/ 3231848 w 7615455"/>
              <a:gd name="connsiteY4" fmla="*/ 5060764 h 5103958"/>
              <a:gd name="connsiteX5" fmla="*/ 585750 w 7615455"/>
              <a:gd name="connsiteY5" fmla="*/ 4680481 h 5103958"/>
              <a:gd name="connsiteX6" fmla="*/ 13865 w 7615455"/>
              <a:gd name="connsiteY6" fmla="*/ 2279334 h 5103958"/>
              <a:gd name="connsiteX7" fmla="*/ 760017 w 7615455"/>
              <a:gd name="connsiteY7" fmla="*/ 998674 h 5103958"/>
              <a:gd name="connsiteX8" fmla="*/ 685562 w 7615455"/>
              <a:gd name="connsiteY8" fmla="*/ 373158 h 5103958"/>
              <a:gd name="connsiteX9" fmla="*/ 1646021 w 7615455"/>
              <a:gd name="connsiteY9" fmla="*/ 499346 h 5103958"/>
              <a:gd name="connsiteX10" fmla="*/ 3603400 w 7615455"/>
              <a:gd name="connsiteY10" fmla="*/ 1 h 5103958"/>
              <a:gd name="connsiteX0" fmla="*/ 3603400 w 7554491"/>
              <a:gd name="connsiteY0" fmla="*/ 1 h 5103958"/>
              <a:gd name="connsiteX1" fmla="*/ 6197406 w 7554491"/>
              <a:gd name="connsiteY1" fmla="*/ 313740 h 5103958"/>
              <a:gd name="connsiteX2" fmla="*/ 7502348 w 7554491"/>
              <a:gd name="connsiteY2" fmla="*/ 1887069 h 5103958"/>
              <a:gd name="connsiteX3" fmla="*/ 6884027 w 7554491"/>
              <a:gd name="connsiteY3" fmla="*/ 4240028 h 5103958"/>
              <a:gd name="connsiteX4" fmla="*/ 3231848 w 7554491"/>
              <a:gd name="connsiteY4" fmla="*/ 5060764 h 5103958"/>
              <a:gd name="connsiteX5" fmla="*/ 585750 w 7554491"/>
              <a:gd name="connsiteY5" fmla="*/ 4680481 h 5103958"/>
              <a:gd name="connsiteX6" fmla="*/ 13865 w 7554491"/>
              <a:gd name="connsiteY6" fmla="*/ 2279334 h 5103958"/>
              <a:gd name="connsiteX7" fmla="*/ 760017 w 7554491"/>
              <a:gd name="connsiteY7" fmla="*/ 998674 h 5103958"/>
              <a:gd name="connsiteX8" fmla="*/ 685562 w 7554491"/>
              <a:gd name="connsiteY8" fmla="*/ 373158 h 5103958"/>
              <a:gd name="connsiteX9" fmla="*/ 1646021 w 7554491"/>
              <a:gd name="connsiteY9" fmla="*/ 499346 h 5103958"/>
              <a:gd name="connsiteX10" fmla="*/ 3603400 w 7554491"/>
              <a:gd name="connsiteY10" fmla="*/ 1 h 5103958"/>
              <a:gd name="connsiteX0" fmla="*/ 3603400 w 7546134"/>
              <a:gd name="connsiteY0" fmla="*/ 1 h 5103958"/>
              <a:gd name="connsiteX1" fmla="*/ 6197406 w 7546134"/>
              <a:gd name="connsiteY1" fmla="*/ 313740 h 5103958"/>
              <a:gd name="connsiteX2" fmla="*/ 7502348 w 7546134"/>
              <a:gd name="connsiteY2" fmla="*/ 1887069 h 5103958"/>
              <a:gd name="connsiteX3" fmla="*/ 6884027 w 7546134"/>
              <a:gd name="connsiteY3" fmla="*/ 4240028 h 5103958"/>
              <a:gd name="connsiteX4" fmla="*/ 3231848 w 7546134"/>
              <a:gd name="connsiteY4" fmla="*/ 5060764 h 5103958"/>
              <a:gd name="connsiteX5" fmla="*/ 585750 w 7546134"/>
              <a:gd name="connsiteY5" fmla="*/ 4680481 h 5103958"/>
              <a:gd name="connsiteX6" fmla="*/ 13865 w 7546134"/>
              <a:gd name="connsiteY6" fmla="*/ 2279334 h 5103958"/>
              <a:gd name="connsiteX7" fmla="*/ 760017 w 7546134"/>
              <a:gd name="connsiteY7" fmla="*/ 998674 h 5103958"/>
              <a:gd name="connsiteX8" fmla="*/ 685562 w 7546134"/>
              <a:gd name="connsiteY8" fmla="*/ 373158 h 5103958"/>
              <a:gd name="connsiteX9" fmla="*/ 1646021 w 7546134"/>
              <a:gd name="connsiteY9" fmla="*/ 499346 h 5103958"/>
              <a:gd name="connsiteX10" fmla="*/ 3603400 w 7546134"/>
              <a:gd name="connsiteY10" fmla="*/ 1 h 5103958"/>
              <a:gd name="connsiteX0" fmla="*/ 3603400 w 7546134"/>
              <a:gd name="connsiteY0" fmla="*/ 33665 h 5137622"/>
              <a:gd name="connsiteX1" fmla="*/ 6197406 w 7546134"/>
              <a:gd name="connsiteY1" fmla="*/ 347404 h 5137622"/>
              <a:gd name="connsiteX2" fmla="*/ 7502348 w 7546134"/>
              <a:gd name="connsiteY2" fmla="*/ 1920733 h 5137622"/>
              <a:gd name="connsiteX3" fmla="*/ 6884027 w 7546134"/>
              <a:gd name="connsiteY3" fmla="*/ 4273692 h 5137622"/>
              <a:gd name="connsiteX4" fmla="*/ 3231848 w 7546134"/>
              <a:gd name="connsiteY4" fmla="*/ 5094428 h 5137622"/>
              <a:gd name="connsiteX5" fmla="*/ 585750 w 7546134"/>
              <a:gd name="connsiteY5" fmla="*/ 4714145 h 5137622"/>
              <a:gd name="connsiteX6" fmla="*/ 13865 w 7546134"/>
              <a:gd name="connsiteY6" fmla="*/ 2312998 h 5137622"/>
              <a:gd name="connsiteX7" fmla="*/ 760017 w 7546134"/>
              <a:gd name="connsiteY7" fmla="*/ 1032338 h 5137622"/>
              <a:gd name="connsiteX8" fmla="*/ 685562 w 7546134"/>
              <a:gd name="connsiteY8" fmla="*/ 406822 h 5137622"/>
              <a:gd name="connsiteX9" fmla="*/ 1646021 w 7546134"/>
              <a:gd name="connsiteY9" fmla="*/ 533010 h 5137622"/>
              <a:gd name="connsiteX10" fmla="*/ 3603400 w 7546134"/>
              <a:gd name="connsiteY10" fmla="*/ 33665 h 5137622"/>
              <a:gd name="connsiteX0" fmla="*/ 3603400 w 7546134"/>
              <a:gd name="connsiteY0" fmla="*/ 33665 h 5137622"/>
              <a:gd name="connsiteX1" fmla="*/ 6197406 w 7546134"/>
              <a:gd name="connsiteY1" fmla="*/ 347404 h 5137622"/>
              <a:gd name="connsiteX2" fmla="*/ 7502348 w 7546134"/>
              <a:gd name="connsiteY2" fmla="*/ 1920733 h 5137622"/>
              <a:gd name="connsiteX3" fmla="*/ 6884027 w 7546134"/>
              <a:gd name="connsiteY3" fmla="*/ 4273692 h 5137622"/>
              <a:gd name="connsiteX4" fmla="*/ 3231848 w 7546134"/>
              <a:gd name="connsiteY4" fmla="*/ 5094428 h 5137622"/>
              <a:gd name="connsiteX5" fmla="*/ 585750 w 7546134"/>
              <a:gd name="connsiteY5" fmla="*/ 4714145 h 5137622"/>
              <a:gd name="connsiteX6" fmla="*/ 13865 w 7546134"/>
              <a:gd name="connsiteY6" fmla="*/ 2312998 h 5137622"/>
              <a:gd name="connsiteX7" fmla="*/ 760017 w 7546134"/>
              <a:gd name="connsiteY7" fmla="*/ 1032338 h 5137622"/>
              <a:gd name="connsiteX8" fmla="*/ 685562 w 7546134"/>
              <a:gd name="connsiteY8" fmla="*/ 406822 h 5137622"/>
              <a:gd name="connsiteX9" fmla="*/ 1646021 w 7546134"/>
              <a:gd name="connsiteY9" fmla="*/ 533010 h 5137622"/>
              <a:gd name="connsiteX10" fmla="*/ 3603400 w 7546134"/>
              <a:gd name="connsiteY10" fmla="*/ 33665 h 5137622"/>
              <a:gd name="connsiteX0" fmla="*/ 3603400 w 7417783"/>
              <a:gd name="connsiteY0" fmla="*/ 31687 h 5135644"/>
              <a:gd name="connsiteX1" fmla="*/ 6197406 w 7417783"/>
              <a:gd name="connsiteY1" fmla="*/ 345426 h 5135644"/>
              <a:gd name="connsiteX2" fmla="*/ 7339607 w 7417783"/>
              <a:gd name="connsiteY2" fmla="*/ 1827041 h 5135644"/>
              <a:gd name="connsiteX3" fmla="*/ 6884027 w 7417783"/>
              <a:gd name="connsiteY3" fmla="*/ 4271714 h 5135644"/>
              <a:gd name="connsiteX4" fmla="*/ 3231848 w 7417783"/>
              <a:gd name="connsiteY4" fmla="*/ 5092450 h 5135644"/>
              <a:gd name="connsiteX5" fmla="*/ 585750 w 7417783"/>
              <a:gd name="connsiteY5" fmla="*/ 4712167 h 5135644"/>
              <a:gd name="connsiteX6" fmla="*/ 13865 w 7417783"/>
              <a:gd name="connsiteY6" fmla="*/ 2311020 h 5135644"/>
              <a:gd name="connsiteX7" fmla="*/ 760017 w 7417783"/>
              <a:gd name="connsiteY7" fmla="*/ 1030360 h 5135644"/>
              <a:gd name="connsiteX8" fmla="*/ 685562 w 7417783"/>
              <a:gd name="connsiteY8" fmla="*/ 404844 h 5135644"/>
              <a:gd name="connsiteX9" fmla="*/ 1646021 w 7417783"/>
              <a:gd name="connsiteY9" fmla="*/ 531032 h 5135644"/>
              <a:gd name="connsiteX10" fmla="*/ 3603400 w 7417783"/>
              <a:gd name="connsiteY10" fmla="*/ 31687 h 5135644"/>
              <a:gd name="connsiteX0" fmla="*/ 3603400 w 7374876"/>
              <a:gd name="connsiteY0" fmla="*/ 31687 h 5136334"/>
              <a:gd name="connsiteX1" fmla="*/ 6197406 w 7374876"/>
              <a:gd name="connsiteY1" fmla="*/ 345426 h 5136334"/>
              <a:gd name="connsiteX2" fmla="*/ 7339607 w 7374876"/>
              <a:gd name="connsiteY2" fmla="*/ 1827041 h 5136334"/>
              <a:gd name="connsiteX3" fmla="*/ 6715667 w 7374876"/>
              <a:gd name="connsiteY3" fmla="*/ 4262378 h 5136334"/>
              <a:gd name="connsiteX4" fmla="*/ 3231848 w 7374876"/>
              <a:gd name="connsiteY4" fmla="*/ 5092450 h 5136334"/>
              <a:gd name="connsiteX5" fmla="*/ 585750 w 7374876"/>
              <a:gd name="connsiteY5" fmla="*/ 4712167 h 5136334"/>
              <a:gd name="connsiteX6" fmla="*/ 13865 w 7374876"/>
              <a:gd name="connsiteY6" fmla="*/ 2311020 h 5136334"/>
              <a:gd name="connsiteX7" fmla="*/ 760017 w 7374876"/>
              <a:gd name="connsiteY7" fmla="*/ 1030360 h 5136334"/>
              <a:gd name="connsiteX8" fmla="*/ 685562 w 7374876"/>
              <a:gd name="connsiteY8" fmla="*/ 404844 h 5136334"/>
              <a:gd name="connsiteX9" fmla="*/ 1646021 w 7374876"/>
              <a:gd name="connsiteY9" fmla="*/ 531032 h 5136334"/>
              <a:gd name="connsiteX10" fmla="*/ 3603400 w 7374876"/>
              <a:gd name="connsiteY10" fmla="*/ 31687 h 5136334"/>
              <a:gd name="connsiteX0" fmla="*/ 3603400 w 7366286"/>
              <a:gd name="connsiteY0" fmla="*/ 31687 h 5147961"/>
              <a:gd name="connsiteX1" fmla="*/ 6197406 w 7366286"/>
              <a:gd name="connsiteY1" fmla="*/ 345426 h 5147961"/>
              <a:gd name="connsiteX2" fmla="*/ 7339607 w 7366286"/>
              <a:gd name="connsiteY2" fmla="*/ 1827041 h 5147961"/>
              <a:gd name="connsiteX3" fmla="*/ 6671868 w 7366286"/>
              <a:gd name="connsiteY3" fmla="*/ 4105237 h 5147961"/>
              <a:gd name="connsiteX4" fmla="*/ 3231848 w 7366286"/>
              <a:gd name="connsiteY4" fmla="*/ 5092450 h 5147961"/>
              <a:gd name="connsiteX5" fmla="*/ 585750 w 7366286"/>
              <a:gd name="connsiteY5" fmla="*/ 4712167 h 5147961"/>
              <a:gd name="connsiteX6" fmla="*/ 13865 w 7366286"/>
              <a:gd name="connsiteY6" fmla="*/ 2311020 h 5147961"/>
              <a:gd name="connsiteX7" fmla="*/ 760017 w 7366286"/>
              <a:gd name="connsiteY7" fmla="*/ 1030360 h 5147961"/>
              <a:gd name="connsiteX8" fmla="*/ 685562 w 7366286"/>
              <a:gd name="connsiteY8" fmla="*/ 404844 h 5147961"/>
              <a:gd name="connsiteX9" fmla="*/ 1646021 w 7366286"/>
              <a:gd name="connsiteY9" fmla="*/ 531032 h 5147961"/>
              <a:gd name="connsiteX10" fmla="*/ 3603400 w 7366286"/>
              <a:gd name="connsiteY10" fmla="*/ 31687 h 5147961"/>
              <a:gd name="connsiteX0" fmla="*/ 3603400 w 7359988"/>
              <a:gd name="connsiteY0" fmla="*/ 31687 h 5146347"/>
              <a:gd name="connsiteX1" fmla="*/ 6197406 w 7359988"/>
              <a:gd name="connsiteY1" fmla="*/ 345426 h 5146347"/>
              <a:gd name="connsiteX2" fmla="*/ 7339607 w 7359988"/>
              <a:gd name="connsiteY2" fmla="*/ 1827041 h 5146347"/>
              <a:gd name="connsiteX3" fmla="*/ 6632220 w 7359988"/>
              <a:gd name="connsiteY3" fmla="*/ 4127047 h 5146347"/>
              <a:gd name="connsiteX4" fmla="*/ 3231848 w 7359988"/>
              <a:gd name="connsiteY4" fmla="*/ 5092450 h 5146347"/>
              <a:gd name="connsiteX5" fmla="*/ 585750 w 7359988"/>
              <a:gd name="connsiteY5" fmla="*/ 4712167 h 5146347"/>
              <a:gd name="connsiteX6" fmla="*/ 13865 w 7359988"/>
              <a:gd name="connsiteY6" fmla="*/ 2311020 h 5146347"/>
              <a:gd name="connsiteX7" fmla="*/ 760017 w 7359988"/>
              <a:gd name="connsiteY7" fmla="*/ 1030360 h 5146347"/>
              <a:gd name="connsiteX8" fmla="*/ 685562 w 7359988"/>
              <a:gd name="connsiteY8" fmla="*/ 404844 h 5146347"/>
              <a:gd name="connsiteX9" fmla="*/ 1646021 w 7359988"/>
              <a:gd name="connsiteY9" fmla="*/ 531032 h 5146347"/>
              <a:gd name="connsiteX10" fmla="*/ 3603400 w 7359988"/>
              <a:gd name="connsiteY10" fmla="*/ 31687 h 5146347"/>
              <a:gd name="connsiteX0" fmla="*/ 3603400 w 7283289"/>
              <a:gd name="connsiteY0" fmla="*/ 31590 h 5146250"/>
              <a:gd name="connsiteX1" fmla="*/ 6197406 w 7283289"/>
              <a:gd name="connsiteY1" fmla="*/ 345329 h 5146250"/>
              <a:gd name="connsiteX2" fmla="*/ 7255428 w 7283289"/>
              <a:gd name="connsiteY2" fmla="*/ 1822276 h 5146250"/>
              <a:gd name="connsiteX3" fmla="*/ 6632220 w 7283289"/>
              <a:gd name="connsiteY3" fmla="*/ 4126950 h 5146250"/>
              <a:gd name="connsiteX4" fmla="*/ 3231848 w 7283289"/>
              <a:gd name="connsiteY4" fmla="*/ 5092353 h 5146250"/>
              <a:gd name="connsiteX5" fmla="*/ 585750 w 7283289"/>
              <a:gd name="connsiteY5" fmla="*/ 4712070 h 5146250"/>
              <a:gd name="connsiteX6" fmla="*/ 13865 w 7283289"/>
              <a:gd name="connsiteY6" fmla="*/ 2310923 h 5146250"/>
              <a:gd name="connsiteX7" fmla="*/ 760017 w 7283289"/>
              <a:gd name="connsiteY7" fmla="*/ 1030263 h 5146250"/>
              <a:gd name="connsiteX8" fmla="*/ 685562 w 7283289"/>
              <a:gd name="connsiteY8" fmla="*/ 404747 h 5146250"/>
              <a:gd name="connsiteX9" fmla="*/ 1646021 w 7283289"/>
              <a:gd name="connsiteY9" fmla="*/ 530935 h 5146250"/>
              <a:gd name="connsiteX10" fmla="*/ 3603400 w 7283289"/>
              <a:gd name="connsiteY10" fmla="*/ 31590 h 5146250"/>
              <a:gd name="connsiteX0" fmla="*/ 3603400 w 7283289"/>
              <a:gd name="connsiteY0" fmla="*/ 31590 h 5146250"/>
              <a:gd name="connsiteX1" fmla="*/ 6197406 w 7283289"/>
              <a:gd name="connsiteY1" fmla="*/ 345329 h 5146250"/>
              <a:gd name="connsiteX2" fmla="*/ 7255428 w 7283289"/>
              <a:gd name="connsiteY2" fmla="*/ 1822276 h 5146250"/>
              <a:gd name="connsiteX3" fmla="*/ 6632220 w 7283289"/>
              <a:gd name="connsiteY3" fmla="*/ 4126950 h 5146250"/>
              <a:gd name="connsiteX4" fmla="*/ 3231848 w 7283289"/>
              <a:gd name="connsiteY4" fmla="*/ 5092353 h 5146250"/>
              <a:gd name="connsiteX5" fmla="*/ 585750 w 7283289"/>
              <a:gd name="connsiteY5" fmla="*/ 4712070 h 5146250"/>
              <a:gd name="connsiteX6" fmla="*/ 13865 w 7283289"/>
              <a:gd name="connsiteY6" fmla="*/ 2310923 h 5146250"/>
              <a:gd name="connsiteX7" fmla="*/ 760017 w 7283289"/>
              <a:gd name="connsiteY7" fmla="*/ 1030263 h 5146250"/>
              <a:gd name="connsiteX8" fmla="*/ 680359 w 7283289"/>
              <a:gd name="connsiteY8" fmla="*/ 292641 h 5146250"/>
              <a:gd name="connsiteX9" fmla="*/ 1646021 w 7283289"/>
              <a:gd name="connsiteY9" fmla="*/ 530935 h 5146250"/>
              <a:gd name="connsiteX10" fmla="*/ 3603400 w 7283289"/>
              <a:gd name="connsiteY10" fmla="*/ 31590 h 5146250"/>
              <a:gd name="connsiteX0" fmla="*/ 3603400 w 7283289"/>
              <a:gd name="connsiteY0" fmla="*/ 31590 h 5146250"/>
              <a:gd name="connsiteX1" fmla="*/ 6197406 w 7283289"/>
              <a:gd name="connsiteY1" fmla="*/ 345329 h 5146250"/>
              <a:gd name="connsiteX2" fmla="*/ 7255428 w 7283289"/>
              <a:gd name="connsiteY2" fmla="*/ 1822276 h 5146250"/>
              <a:gd name="connsiteX3" fmla="*/ 6632220 w 7283289"/>
              <a:gd name="connsiteY3" fmla="*/ 4126950 h 5146250"/>
              <a:gd name="connsiteX4" fmla="*/ 3231848 w 7283289"/>
              <a:gd name="connsiteY4" fmla="*/ 5092353 h 5146250"/>
              <a:gd name="connsiteX5" fmla="*/ 585750 w 7283289"/>
              <a:gd name="connsiteY5" fmla="*/ 4712070 h 5146250"/>
              <a:gd name="connsiteX6" fmla="*/ 13865 w 7283289"/>
              <a:gd name="connsiteY6" fmla="*/ 2310923 h 5146250"/>
              <a:gd name="connsiteX7" fmla="*/ 729414 w 7283289"/>
              <a:gd name="connsiteY7" fmla="*/ 1097923 h 5146250"/>
              <a:gd name="connsiteX8" fmla="*/ 680359 w 7283289"/>
              <a:gd name="connsiteY8" fmla="*/ 292641 h 5146250"/>
              <a:gd name="connsiteX9" fmla="*/ 1646021 w 7283289"/>
              <a:gd name="connsiteY9" fmla="*/ 530935 h 5146250"/>
              <a:gd name="connsiteX10" fmla="*/ 3603400 w 7283289"/>
              <a:gd name="connsiteY10" fmla="*/ 31590 h 5146250"/>
              <a:gd name="connsiteX0" fmla="*/ 3603400 w 7194149"/>
              <a:gd name="connsiteY0" fmla="*/ 31938 h 5146598"/>
              <a:gd name="connsiteX1" fmla="*/ 6197406 w 7194149"/>
              <a:gd name="connsiteY1" fmla="*/ 345677 h 5146598"/>
              <a:gd name="connsiteX2" fmla="*/ 7150714 w 7194149"/>
              <a:gd name="connsiteY2" fmla="*/ 1839431 h 5146598"/>
              <a:gd name="connsiteX3" fmla="*/ 6632220 w 7194149"/>
              <a:gd name="connsiteY3" fmla="*/ 4127298 h 5146598"/>
              <a:gd name="connsiteX4" fmla="*/ 3231848 w 7194149"/>
              <a:gd name="connsiteY4" fmla="*/ 5092701 h 5146598"/>
              <a:gd name="connsiteX5" fmla="*/ 585750 w 7194149"/>
              <a:gd name="connsiteY5" fmla="*/ 4712418 h 5146598"/>
              <a:gd name="connsiteX6" fmla="*/ 13865 w 7194149"/>
              <a:gd name="connsiteY6" fmla="*/ 2311271 h 5146598"/>
              <a:gd name="connsiteX7" fmla="*/ 729414 w 7194149"/>
              <a:gd name="connsiteY7" fmla="*/ 1098271 h 5146598"/>
              <a:gd name="connsiteX8" fmla="*/ 680359 w 7194149"/>
              <a:gd name="connsiteY8" fmla="*/ 292989 h 5146598"/>
              <a:gd name="connsiteX9" fmla="*/ 1646021 w 7194149"/>
              <a:gd name="connsiteY9" fmla="*/ 531283 h 5146598"/>
              <a:gd name="connsiteX10" fmla="*/ 3603400 w 7194149"/>
              <a:gd name="connsiteY10" fmla="*/ 31938 h 5146598"/>
              <a:gd name="connsiteX0" fmla="*/ 3603400 w 7107447"/>
              <a:gd name="connsiteY0" fmla="*/ 32329 h 5146989"/>
              <a:gd name="connsiteX1" fmla="*/ 6197406 w 7107447"/>
              <a:gd name="connsiteY1" fmla="*/ 346068 h 5146989"/>
              <a:gd name="connsiteX2" fmla="*/ 7035528 w 7107447"/>
              <a:gd name="connsiteY2" fmla="*/ 1858310 h 5146989"/>
              <a:gd name="connsiteX3" fmla="*/ 6632220 w 7107447"/>
              <a:gd name="connsiteY3" fmla="*/ 4127689 h 5146989"/>
              <a:gd name="connsiteX4" fmla="*/ 3231848 w 7107447"/>
              <a:gd name="connsiteY4" fmla="*/ 5093092 h 5146989"/>
              <a:gd name="connsiteX5" fmla="*/ 585750 w 7107447"/>
              <a:gd name="connsiteY5" fmla="*/ 4712809 h 5146989"/>
              <a:gd name="connsiteX6" fmla="*/ 13865 w 7107447"/>
              <a:gd name="connsiteY6" fmla="*/ 2311662 h 5146989"/>
              <a:gd name="connsiteX7" fmla="*/ 729414 w 7107447"/>
              <a:gd name="connsiteY7" fmla="*/ 1098662 h 5146989"/>
              <a:gd name="connsiteX8" fmla="*/ 680359 w 7107447"/>
              <a:gd name="connsiteY8" fmla="*/ 293380 h 5146989"/>
              <a:gd name="connsiteX9" fmla="*/ 1646021 w 7107447"/>
              <a:gd name="connsiteY9" fmla="*/ 531674 h 5146989"/>
              <a:gd name="connsiteX10" fmla="*/ 3603400 w 7107447"/>
              <a:gd name="connsiteY10" fmla="*/ 32329 h 5146989"/>
              <a:gd name="connsiteX0" fmla="*/ 3603400 w 7107447"/>
              <a:gd name="connsiteY0" fmla="*/ 31042 h 5145702"/>
              <a:gd name="connsiteX1" fmla="*/ 6197406 w 7107447"/>
              <a:gd name="connsiteY1" fmla="*/ 344781 h 5145702"/>
              <a:gd name="connsiteX2" fmla="*/ 7035528 w 7107447"/>
              <a:gd name="connsiteY2" fmla="*/ 1857023 h 5145702"/>
              <a:gd name="connsiteX3" fmla="*/ 6632220 w 7107447"/>
              <a:gd name="connsiteY3" fmla="*/ 4126402 h 5145702"/>
              <a:gd name="connsiteX4" fmla="*/ 3231848 w 7107447"/>
              <a:gd name="connsiteY4" fmla="*/ 5091805 h 5145702"/>
              <a:gd name="connsiteX5" fmla="*/ 585750 w 7107447"/>
              <a:gd name="connsiteY5" fmla="*/ 4711522 h 5145702"/>
              <a:gd name="connsiteX6" fmla="*/ 13865 w 7107447"/>
              <a:gd name="connsiteY6" fmla="*/ 2310375 h 5145702"/>
              <a:gd name="connsiteX7" fmla="*/ 729414 w 7107447"/>
              <a:gd name="connsiteY7" fmla="*/ 1097375 h 5145702"/>
              <a:gd name="connsiteX8" fmla="*/ 680359 w 7107447"/>
              <a:gd name="connsiteY8" fmla="*/ 292093 h 5145702"/>
              <a:gd name="connsiteX9" fmla="*/ 1646021 w 7107447"/>
              <a:gd name="connsiteY9" fmla="*/ 530387 h 5145702"/>
              <a:gd name="connsiteX10" fmla="*/ 3603400 w 7107447"/>
              <a:gd name="connsiteY10" fmla="*/ 31042 h 5145702"/>
              <a:gd name="connsiteX0" fmla="*/ 3603400 w 7125591"/>
              <a:gd name="connsiteY0" fmla="*/ 31042 h 5145702"/>
              <a:gd name="connsiteX1" fmla="*/ 6197406 w 7125591"/>
              <a:gd name="connsiteY1" fmla="*/ 344781 h 5145702"/>
              <a:gd name="connsiteX2" fmla="*/ 7035528 w 7125591"/>
              <a:gd name="connsiteY2" fmla="*/ 1857023 h 5145702"/>
              <a:gd name="connsiteX3" fmla="*/ 6632220 w 7125591"/>
              <a:gd name="connsiteY3" fmla="*/ 4126402 h 5145702"/>
              <a:gd name="connsiteX4" fmla="*/ 3231848 w 7125591"/>
              <a:gd name="connsiteY4" fmla="*/ 5091805 h 5145702"/>
              <a:gd name="connsiteX5" fmla="*/ 585750 w 7125591"/>
              <a:gd name="connsiteY5" fmla="*/ 4711522 h 5145702"/>
              <a:gd name="connsiteX6" fmla="*/ 13865 w 7125591"/>
              <a:gd name="connsiteY6" fmla="*/ 2310375 h 5145702"/>
              <a:gd name="connsiteX7" fmla="*/ 729414 w 7125591"/>
              <a:gd name="connsiteY7" fmla="*/ 1097375 h 5145702"/>
              <a:gd name="connsiteX8" fmla="*/ 680359 w 7125591"/>
              <a:gd name="connsiteY8" fmla="*/ 292093 h 5145702"/>
              <a:gd name="connsiteX9" fmla="*/ 1646021 w 7125591"/>
              <a:gd name="connsiteY9" fmla="*/ 530387 h 5145702"/>
              <a:gd name="connsiteX10" fmla="*/ 3603400 w 7125591"/>
              <a:gd name="connsiteY10" fmla="*/ 31042 h 5145702"/>
              <a:gd name="connsiteX0" fmla="*/ 3603400 w 7073245"/>
              <a:gd name="connsiteY0" fmla="*/ 31042 h 5143141"/>
              <a:gd name="connsiteX1" fmla="*/ 6197406 w 7073245"/>
              <a:gd name="connsiteY1" fmla="*/ 344781 h 5143141"/>
              <a:gd name="connsiteX2" fmla="*/ 7035528 w 7073245"/>
              <a:gd name="connsiteY2" fmla="*/ 1857023 h 5143141"/>
              <a:gd name="connsiteX3" fmla="*/ 6538881 w 7073245"/>
              <a:gd name="connsiteY3" fmla="*/ 4160999 h 5143141"/>
              <a:gd name="connsiteX4" fmla="*/ 3231848 w 7073245"/>
              <a:gd name="connsiteY4" fmla="*/ 5091805 h 5143141"/>
              <a:gd name="connsiteX5" fmla="*/ 585750 w 7073245"/>
              <a:gd name="connsiteY5" fmla="*/ 4711522 h 5143141"/>
              <a:gd name="connsiteX6" fmla="*/ 13865 w 7073245"/>
              <a:gd name="connsiteY6" fmla="*/ 2310375 h 5143141"/>
              <a:gd name="connsiteX7" fmla="*/ 729414 w 7073245"/>
              <a:gd name="connsiteY7" fmla="*/ 1097375 h 5143141"/>
              <a:gd name="connsiteX8" fmla="*/ 680359 w 7073245"/>
              <a:gd name="connsiteY8" fmla="*/ 292093 h 5143141"/>
              <a:gd name="connsiteX9" fmla="*/ 1646021 w 7073245"/>
              <a:gd name="connsiteY9" fmla="*/ 530387 h 5143141"/>
              <a:gd name="connsiteX10" fmla="*/ 3603400 w 7073245"/>
              <a:gd name="connsiteY10" fmla="*/ 31042 h 5143141"/>
              <a:gd name="connsiteX0" fmla="*/ 3603400 w 7074446"/>
              <a:gd name="connsiteY0" fmla="*/ 31042 h 5143143"/>
              <a:gd name="connsiteX1" fmla="*/ 6197406 w 7074446"/>
              <a:gd name="connsiteY1" fmla="*/ 344781 h 5143143"/>
              <a:gd name="connsiteX2" fmla="*/ 7035528 w 7074446"/>
              <a:gd name="connsiteY2" fmla="*/ 1857023 h 5143143"/>
              <a:gd name="connsiteX3" fmla="*/ 6538881 w 7074446"/>
              <a:gd name="connsiteY3" fmla="*/ 4160999 h 5143143"/>
              <a:gd name="connsiteX4" fmla="*/ 3231848 w 7074446"/>
              <a:gd name="connsiteY4" fmla="*/ 5091805 h 5143143"/>
              <a:gd name="connsiteX5" fmla="*/ 585750 w 7074446"/>
              <a:gd name="connsiteY5" fmla="*/ 4711522 h 5143143"/>
              <a:gd name="connsiteX6" fmla="*/ 13865 w 7074446"/>
              <a:gd name="connsiteY6" fmla="*/ 2310375 h 5143143"/>
              <a:gd name="connsiteX7" fmla="*/ 729414 w 7074446"/>
              <a:gd name="connsiteY7" fmla="*/ 1097375 h 5143143"/>
              <a:gd name="connsiteX8" fmla="*/ 680359 w 7074446"/>
              <a:gd name="connsiteY8" fmla="*/ 292093 h 5143143"/>
              <a:gd name="connsiteX9" fmla="*/ 1646021 w 7074446"/>
              <a:gd name="connsiteY9" fmla="*/ 530387 h 5143143"/>
              <a:gd name="connsiteX10" fmla="*/ 3603400 w 7074446"/>
              <a:gd name="connsiteY10" fmla="*/ 31042 h 5143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74446" h="5143143">
                <a:moveTo>
                  <a:pt x="3603400" y="31042"/>
                </a:moveTo>
                <a:cubicBezTo>
                  <a:pt x="4423310" y="-60071"/>
                  <a:pt x="5805207" y="50824"/>
                  <a:pt x="6197406" y="344781"/>
                </a:cubicBezTo>
                <a:cubicBezTo>
                  <a:pt x="6589605" y="638738"/>
                  <a:pt x="6975905" y="1162571"/>
                  <a:pt x="7035528" y="1857023"/>
                </a:cubicBezTo>
                <a:cubicBezTo>
                  <a:pt x="7095151" y="2551475"/>
                  <a:pt x="7172828" y="3621869"/>
                  <a:pt x="6538881" y="4160999"/>
                </a:cubicBezTo>
                <a:cubicBezTo>
                  <a:pt x="5904934" y="4700129"/>
                  <a:pt x="4224036" y="5000051"/>
                  <a:pt x="3231848" y="5091805"/>
                </a:cubicBezTo>
                <a:cubicBezTo>
                  <a:pt x="2239660" y="5183559"/>
                  <a:pt x="1122501" y="5202236"/>
                  <a:pt x="585750" y="4711522"/>
                </a:cubicBezTo>
                <a:cubicBezTo>
                  <a:pt x="48999" y="4220808"/>
                  <a:pt x="-40675" y="2924819"/>
                  <a:pt x="13865" y="2310375"/>
                </a:cubicBezTo>
                <a:cubicBezTo>
                  <a:pt x="89808" y="1928283"/>
                  <a:pt x="260371" y="1568831"/>
                  <a:pt x="729414" y="1097375"/>
                </a:cubicBezTo>
                <a:cubicBezTo>
                  <a:pt x="886296" y="876105"/>
                  <a:pt x="680359" y="292093"/>
                  <a:pt x="680359" y="292093"/>
                </a:cubicBezTo>
                <a:cubicBezTo>
                  <a:pt x="749285" y="267826"/>
                  <a:pt x="1158848" y="573895"/>
                  <a:pt x="1646021" y="530387"/>
                </a:cubicBezTo>
                <a:cubicBezTo>
                  <a:pt x="2133194" y="486879"/>
                  <a:pt x="2879806" y="108819"/>
                  <a:pt x="3603400" y="31042"/>
                </a:cubicBezTo>
                <a:close/>
              </a:path>
            </a:pathLst>
          </a:cu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DDC4168-1A89-4B5C-BCBE-498D2D48DBDA}"/>
              </a:ext>
            </a:extLst>
          </p:cNvPr>
          <p:cNvSpPr>
            <a:spLocks noGrp="1"/>
          </p:cNvSpPr>
          <p:nvPr>
            <p:ph type="title"/>
          </p:nvPr>
        </p:nvSpPr>
        <p:spPr>
          <a:xfrm>
            <a:off x="1081740" y="893616"/>
            <a:ext cx="6191896" cy="1828801"/>
          </a:xfrm>
        </p:spPr>
        <p:txBody>
          <a:bodyPr>
            <a:normAutofit/>
          </a:bodyPr>
          <a:lstStyle/>
          <a:p>
            <a:pPr algn="ctr"/>
            <a:r>
              <a:rPr lang="en-GB" dirty="0"/>
              <a:t>Dialogue between Charlotte and Fergal</a:t>
            </a:r>
            <a:endParaRPr lang="en-GB"/>
          </a:p>
        </p:txBody>
      </p:sp>
      <p:sp>
        <p:nvSpPr>
          <p:cNvPr id="14" name="Freeform: Shape 13">
            <a:extLst>
              <a:ext uri="{FF2B5EF4-FFF2-40B4-BE49-F238E27FC236}">
                <a16:creationId xmlns:a16="http://schemas.microsoft.com/office/drawing/2014/main" id="{3ADE783A-5990-4FBC-B78E-709A9A0707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95980" flipH="1" flipV="1">
            <a:off x="661578" y="522149"/>
            <a:ext cx="7074446" cy="2518858"/>
          </a:xfrm>
          <a:custGeom>
            <a:avLst/>
            <a:gdLst>
              <a:gd name="connsiteX0" fmla="*/ 3702321 w 7745301"/>
              <a:gd name="connsiteY0" fmla="*/ 1 h 5116750"/>
              <a:gd name="connsiteX1" fmla="*/ 6217926 w 7745301"/>
              <a:gd name="connsiteY1" fmla="*/ 504118 h 5116750"/>
              <a:gd name="connsiteX2" fmla="*/ 7691963 w 7745301"/>
              <a:gd name="connsiteY2" fmla="*/ 1956116 h 5116750"/>
              <a:gd name="connsiteX3" fmla="*/ 7018768 w 7745301"/>
              <a:gd name="connsiteY3" fmla="*/ 4594118 h 5116750"/>
              <a:gd name="connsiteX4" fmla="*/ 3330769 w 7745301"/>
              <a:gd name="connsiteY4" fmla="*/ 5060764 h 5116750"/>
              <a:gd name="connsiteX5" fmla="*/ 448565 w 7745301"/>
              <a:gd name="connsiteY5" fmla="*/ 4100663 h 5116750"/>
              <a:gd name="connsiteX6" fmla="*/ 444295 w 7745301"/>
              <a:gd name="connsiteY6" fmla="*/ 4094686 h 5116750"/>
              <a:gd name="connsiteX7" fmla="*/ 428551 w 7745301"/>
              <a:gd name="connsiteY7" fmla="*/ 4079438 h 5116750"/>
              <a:gd name="connsiteX8" fmla="*/ 0 w 7745301"/>
              <a:gd name="connsiteY8" fmla="*/ 2902523 h 5116750"/>
              <a:gd name="connsiteX9" fmla="*/ 23926 w 7745301"/>
              <a:gd name="connsiteY9" fmla="*/ 2595143 h 5116750"/>
              <a:gd name="connsiteX10" fmla="*/ 78299 w 7745301"/>
              <a:gd name="connsiteY10" fmla="*/ 2368287 h 5116750"/>
              <a:gd name="connsiteX11" fmla="*/ 96408 w 7745301"/>
              <a:gd name="connsiteY11" fmla="*/ 2246138 h 5116750"/>
              <a:gd name="connsiteX12" fmla="*/ 858938 w 7745301"/>
              <a:gd name="connsiteY12" fmla="*/ 998674 h 5116750"/>
              <a:gd name="connsiteX13" fmla="*/ 784483 w 7745301"/>
              <a:gd name="connsiteY13" fmla="*/ 373158 h 5116750"/>
              <a:gd name="connsiteX14" fmla="*/ 1744942 w 7745301"/>
              <a:gd name="connsiteY14" fmla="*/ 499346 h 5116750"/>
              <a:gd name="connsiteX15" fmla="*/ 3702321 w 7745301"/>
              <a:gd name="connsiteY15" fmla="*/ 1 h 5116750"/>
              <a:gd name="connsiteX0" fmla="*/ 3718157 w 7761137"/>
              <a:gd name="connsiteY0" fmla="*/ 1 h 5116750"/>
              <a:gd name="connsiteX1" fmla="*/ 6233762 w 7761137"/>
              <a:gd name="connsiteY1" fmla="*/ 504118 h 5116750"/>
              <a:gd name="connsiteX2" fmla="*/ 7707799 w 7761137"/>
              <a:gd name="connsiteY2" fmla="*/ 1956116 h 5116750"/>
              <a:gd name="connsiteX3" fmla="*/ 7034604 w 7761137"/>
              <a:gd name="connsiteY3" fmla="*/ 4594118 h 5116750"/>
              <a:gd name="connsiteX4" fmla="*/ 3346605 w 7761137"/>
              <a:gd name="connsiteY4" fmla="*/ 5060764 h 5116750"/>
              <a:gd name="connsiteX5" fmla="*/ 464401 w 7761137"/>
              <a:gd name="connsiteY5" fmla="*/ 4100663 h 5116750"/>
              <a:gd name="connsiteX6" fmla="*/ 460131 w 7761137"/>
              <a:gd name="connsiteY6" fmla="*/ 4094686 h 5116750"/>
              <a:gd name="connsiteX7" fmla="*/ 444387 w 7761137"/>
              <a:gd name="connsiteY7" fmla="*/ 4079438 h 5116750"/>
              <a:gd name="connsiteX8" fmla="*/ 15836 w 7761137"/>
              <a:gd name="connsiteY8" fmla="*/ 2902523 h 5116750"/>
              <a:gd name="connsiteX9" fmla="*/ 94135 w 7761137"/>
              <a:gd name="connsiteY9" fmla="*/ 2368287 h 5116750"/>
              <a:gd name="connsiteX10" fmla="*/ 112244 w 7761137"/>
              <a:gd name="connsiteY10" fmla="*/ 2246138 h 5116750"/>
              <a:gd name="connsiteX11" fmla="*/ 874774 w 7761137"/>
              <a:gd name="connsiteY11" fmla="*/ 998674 h 5116750"/>
              <a:gd name="connsiteX12" fmla="*/ 800319 w 7761137"/>
              <a:gd name="connsiteY12" fmla="*/ 373158 h 5116750"/>
              <a:gd name="connsiteX13" fmla="*/ 1760778 w 7761137"/>
              <a:gd name="connsiteY13" fmla="*/ 499346 h 5116750"/>
              <a:gd name="connsiteX14" fmla="*/ 3718157 w 7761137"/>
              <a:gd name="connsiteY14" fmla="*/ 1 h 5116750"/>
              <a:gd name="connsiteX0" fmla="*/ 3733943 w 7776923"/>
              <a:gd name="connsiteY0" fmla="*/ 1 h 5116750"/>
              <a:gd name="connsiteX1" fmla="*/ 6249548 w 7776923"/>
              <a:gd name="connsiteY1" fmla="*/ 504118 h 5116750"/>
              <a:gd name="connsiteX2" fmla="*/ 7723585 w 7776923"/>
              <a:gd name="connsiteY2" fmla="*/ 1956116 h 5116750"/>
              <a:gd name="connsiteX3" fmla="*/ 7050390 w 7776923"/>
              <a:gd name="connsiteY3" fmla="*/ 4594118 h 5116750"/>
              <a:gd name="connsiteX4" fmla="*/ 3362391 w 7776923"/>
              <a:gd name="connsiteY4" fmla="*/ 5060764 h 5116750"/>
              <a:gd name="connsiteX5" fmla="*/ 480187 w 7776923"/>
              <a:gd name="connsiteY5" fmla="*/ 4100663 h 5116750"/>
              <a:gd name="connsiteX6" fmla="*/ 475917 w 7776923"/>
              <a:gd name="connsiteY6" fmla="*/ 4094686 h 5116750"/>
              <a:gd name="connsiteX7" fmla="*/ 460173 w 7776923"/>
              <a:gd name="connsiteY7" fmla="*/ 4079438 h 5116750"/>
              <a:gd name="connsiteX8" fmla="*/ 31622 w 7776923"/>
              <a:gd name="connsiteY8" fmla="*/ 2902523 h 5116750"/>
              <a:gd name="connsiteX9" fmla="*/ 128030 w 7776923"/>
              <a:gd name="connsiteY9" fmla="*/ 2246138 h 5116750"/>
              <a:gd name="connsiteX10" fmla="*/ 890560 w 7776923"/>
              <a:gd name="connsiteY10" fmla="*/ 998674 h 5116750"/>
              <a:gd name="connsiteX11" fmla="*/ 816105 w 7776923"/>
              <a:gd name="connsiteY11" fmla="*/ 373158 h 5116750"/>
              <a:gd name="connsiteX12" fmla="*/ 1776564 w 7776923"/>
              <a:gd name="connsiteY12" fmla="*/ 499346 h 5116750"/>
              <a:gd name="connsiteX13" fmla="*/ 3733943 w 7776923"/>
              <a:gd name="connsiteY13" fmla="*/ 1 h 5116750"/>
              <a:gd name="connsiteX0" fmla="*/ 3729138 w 7772118"/>
              <a:gd name="connsiteY0" fmla="*/ 1 h 5116750"/>
              <a:gd name="connsiteX1" fmla="*/ 6244743 w 7772118"/>
              <a:gd name="connsiteY1" fmla="*/ 504118 h 5116750"/>
              <a:gd name="connsiteX2" fmla="*/ 7718780 w 7772118"/>
              <a:gd name="connsiteY2" fmla="*/ 1956116 h 5116750"/>
              <a:gd name="connsiteX3" fmla="*/ 7045585 w 7772118"/>
              <a:gd name="connsiteY3" fmla="*/ 4594118 h 5116750"/>
              <a:gd name="connsiteX4" fmla="*/ 3357586 w 7772118"/>
              <a:gd name="connsiteY4" fmla="*/ 5060764 h 5116750"/>
              <a:gd name="connsiteX5" fmla="*/ 475382 w 7772118"/>
              <a:gd name="connsiteY5" fmla="*/ 4100663 h 5116750"/>
              <a:gd name="connsiteX6" fmla="*/ 471112 w 7772118"/>
              <a:gd name="connsiteY6" fmla="*/ 4094686 h 5116750"/>
              <a:gd name="connsiteX7" fmla="*/ 455368 w 7772118"/>
              <a:gd name="connsiteY7" fmla="*/ 4079438 h 5116750"/>
              <a:gd name="connsiteX8" fmla="*/ 26817 w 7772118"/>
              <a:gd name="connsiteY8" fmla="*/ 2902523 h 5116750"/>
              <a:gd name="connsiteX9" fmla="*/ 137080 w 7772118"/>
              <a:gd name="connsiteY9" fmla="*/ 2116479 h 5116750"/>
              <a:gd name="connsiteX10" fmla="*/ 885755 w 7772118"/>
              <a:gd name="connsiteY10" fmla="*/ 998674 h 5116750"/>
              <a:gd name="connsiteX11" fmla="*/ 811300 w 7772118"/>
              <a:gd name="connsiteY11" fmla="*/ 373158 h 5116750"/>
              <a:gd name="connsiteX12" fmla="*/ 1771759 w 7772118"/>
              <a:gd name="connsiteY12" fmla="*/ 499346 h 5116750"/>
              <a:gd name="connsiteX13" fmla="*/ 3729138 w 7772118"/>
              <a:gd name="connsiteY13" fmla="*/ 1 h 5116750"/>
              <a:gd name="connsiteX0" fmla="*/ 3729138 w 7772118"/>
              <a:gd name="connsiteY0" fmla="*/ 1 h 5096139"/>
              <a:gd name="connsiteX1" fmla="*/ 6244743 w 7772118"/>
              <a:gd name="connsiteY1" fmla="*/ 504118 h 5096139"/>
              <a:gd name="connsiteX2" fmla="*/ 7718780 w 7772118"/>
              <a:gd name="connsiteY2" fmla="*/ 1956116 h 5096139"/>
              <a:gd name="connsiteX3" fmla="*/ 7045585 w 7772118"/>
              <a:gd name="connsiteY3" fmla="*/ 4594118 h 5096139"/>
              <a:gd name="connsiteX4" fmla="*/ 3357586 w 7772118"/>
              <a:gd name="connsiteY4" fmla="*/ 5060764 h 5096139"/>
              <a:gd name="connsiteX5" fmla="*/ 475382 w 7772118"/>
              <a:gd name="connsiteY5" fmla="*/ 4100663 h 5096139"/>
              <a:gd name="connsiteX6" fmla="*/ 471112 w 7772118"/>
              <a:gd name="connsiteY6" fmla="*/ 4094686 h 5096139"/>
              <a:gd name="connsiteX7" fmla="*/ 455368 w 7772118"/>
              <a:gd name="connsiteY7" fmla="*/ 4079438 h 5096139"/>
              <a:gd name="connsiteX8" fmla="*/ 26817 w 7772118"/>
              <a:gd name="connsiteY8" fmla="*/ 2902523 h 5096139"/>
              <a:gd name="connsiteX9" fmla="*/ 137080 w 7772118"/>
              <a:gd name="connsiteY9" fmla="*/ 2116479 h 5096139"/>
              <a:gd name="connsiteX10" fmla="*/ 885755 w 7772118"/>
              <a:gd name="connsiteY10" fmla="*/ 998674 h 5096139"/>
              <a:gd name="connsiteX11" fmla="*/ 811300 w 7772118"/>
              <a:gd name="connsiteY11" fmla="*/ 373158 h 5096139"/>
              <a:gd name="connsiteX12" fmla="*/ 1771759 w 7772118"/>
              <a:gd name="connsiteY12" fmla="*/ 499346 h 5096139"/>
              <a:gd name="connsiteX13" fmla="*/ 3729138 w 7772118"/>
              <a:gd name="connsiteY13" fmla="*/ 1 h 5096139"/>
              <a:gd name="connsiteX0" fmla="*/ 3729138 w 7764503"/>
              <a:gd name="connsiteY0" fmla="*/ 1 h 5061926"/>
              <a:gd name="connsiteX1" fmla="*/ 6244743 w 7764503"/>
              <a:gd name="connsiteY1" fmla="*/ 504118 h 5061926"/>
              <a:gd name="connsiteX2" fmla="*/ 7718780 w 7764503"/>
              <a:gd name="connsiteY2" fmla="*/ 1956116 h 5061926"/>
              <a:gd name="connsiteX3" fmla="*/ 7009765 w 7764503"/>
              <a:gd name="connsiteY3" fmla="*/ 4240028 h 5061926"/>
              <a:gd name="connsiteX4" fmla="*/ 3357586 w 7764503"/>
              <a:gd name="connsiteY4" fmla="*/ 5060764 h 5061926"/>
              <a:gd name="connsiteX5" fmla="*/ 475382 w 7764503"/>
              <a:gd name="connsiteY5" fmla="*/ 4100663 h 5061926"/>
              <a:gd name="connsiteX6" fmla="*/ 471112 w 7764503"/>
              <a:gd name="connsiteY6" fmla="*/ 4094686 h 5061926"/>
              <a:gd name="connsiteX7" fmla="*/ 455368 w 7764503"/>
              <a:gd name="connsiteY7" fmla="*/ 4079438 h 5061926"/>
              <a:gd name="connsiteX8" fmla="*/ 26817 w 7764503"/>
              <a:gd name="connsiteY8" fmla="*/ 2902523 h 5061926"/>
              <a:gd name="connsiteX9" fmla="*/ 137080 w 7764503"/>
              <a:gd name="connsiteY9" fmla="*/ 2116479 h 5061926"/>
              <a:gd name="connsiteX10" fmla="*/ 885755 w 7764503"/>
              <a:gd name="connsiteY10" fmla="*/ 998674 h 5061926"/>
              <a:gd name="connsiteX11" fmla="*/ 811300 w 7764503"/>
              <a:gd name="connsiteY11" fmla="*/ 373158 h 5061926"/>
              <a:gd name="connsiteX12" fmla="*/ 1771759 w 7764503"/>
              <a:gd name="connsiteY12" fmla="*/ 499346 h 5061926"/>
              <a:gd name="connsiteX13" fmla="*/ 3729138 w 7764503"/>
              <a:gd name="connsiteY13" fmla="*/ 1 h 5061926"/>
              <a:gd name="connsiteX0" fmla="*/ 3729138 w 7746582"/>
              <a:gd name="connsiteY0" fmla="*/ 1 h 5061961"/>
              <a:gd name="connsiteX1" fmla="*/ 6244743 w 7746582"/>
              <a:gd name="connsiteY1" fmla="*/ 504118 h 5061961"/>
              <a:gd name="connsiteX2" fmla="*/ 7698507 w 7746582"/>
              <a:gd name="connsiteY2" fmla="*/ 1893640 h 5061961"/>
              <a:gd name="connsiteX3" fmla="*/ 7009765 w 7746582"/>
              <a:gd name="connsiteY3" fmla="*/ 4240028 h 5061961"/>
              <a:gd name="connsiteX4" fmla="*/ 3357586 w 7746582"/>
              <a:gd name="connsiteY4" fmla="*/ 5060764 h 5061961"/>
              <a:gd name="connsiteX5" fmla="*/ 475382 w 7746582"/>
              <a:gd name="connsiteY5" fmla="*/ 4100663 h 5061961"/>
              <a:gd name="connsiteX6" fmla="*/ 471112 w 7746582"/>
              <a:gd name="connsiteY6" fmla="*/ 4094686 h 5061961"/>
              <a:gd name="connsiteX7" fmla="*/ 455368 w 7746582"/>
              <a:gd name="connsiteY7" fmla="*/ 4079438 h 5061961"/>
              <a:gd name="connsiteX8" fmla="*/ 26817 w 7746582"/>
              <a:gd name="connsiteY8" fmla="*/ 2902523 h 5061961"/>
              <a:gd name="connsiteX9" fmla="*/ 137080 w 7746582"/>
              <a:gd name="connsiteY9" fmla="*/ 2116479 h 5061961"/>
              <a:gd name="connsiteX10" fmla="*/ 885755 w 7746582"/>
              <a:gd name="connsiteY10" fmla="*/ 998674 h 5061961"/>
              <a:gd name="connsiteX11" fmla="*/ 811300 w 7746582"/>
              <a:gd name="connsiteY11" fmla="*/ 373158 h 5061961"/>
              <a:gd name="connsiteX12" fmla="*/ 1771759 w 7746582"/>
              <a:gd name="connsiteY12" fmla="*/ 499346 h 5061961"/>
              <a:gd name="connsiteX13" fmla="*/ 3729138 w 7746582"/>
              <a:gd name="connsiteY13" fmla="*/ 1 h 5061961"/>
              <a:gd name="connsiteX0" fmla="*/ 3729138 w 7748607"/>
              <a:gd name="connsiteY0" fmla="*/ 1 h 5061961"/>
              <a:gd name="connsiteX1" fmla="*/ 6244743 w 7748607"/>
              <a:gd name="connsiteY1" fmla="*/ 504118 h 5061961"/>
              <a:gd name="connsiteX2" fmla="*/ 7698507 w 7748607"/>
              <a:gd name="connsiteY2" fmla="*/ 1893640 h 5061961"/>
              <a:gd name="connsiteX3" fmla="*/ 7009765 w 7748607"/>
              <a:gd name="connsiteY3" fmla="*/ 4240028 h 5061961"/>
              <a:gd name="connsiteX4" fmla="*/ 3357586 w 7748607"/>
              <a:gd name="connsiteY4" fmla="*/ 5060764 h 5061961"/>
              <a:gd name="connsiteX5" fmla="*/ 475382 w 7748607"/>
              <a:gd name="connsiteY5" fmla="*/ 4100663 h 5061961"/>
              <a:gd name="connsiteX6" fmla="*/ 471112 w 7748607"/>
              <a:gd name="connsiteY6" fmla="*/ 4094686 h 5061961"/>
              <a:gd name="connsiteX7" fmla="*/ 455368 w 7748607"/>
              <a:gd name="connsiteY7" fmla="*/ 4079438 h 5061961"/>
              <a:gd name="connsiteX8" fmla="*/ 26817 w 7748607"/>
              <a:gd name="connsiteY8" fmla="*/ 2902523 h 5061961"/>
              <a:gd name="connsiteX9" fmla="*/ 137080 w 7748607"/>
              <a:gd name="connsiteY9" fmla="*/ 2116479 h 5061961"/>
              <a:gd name="connsiteX10" fmla="*/ 885755 w 7748607"/>
              <a:gd name="connsiteY10" fmla="*/ 998674 h 5061961"/>
              <a:gd name="connsiteX11" fmla="*/ 811300 w 7748607"/>
              <a:gd name="connsiteY11" fmla="*/ 373158 h 5061961"/>
              <a:gd name="connsiteX12" fmla="*/ 1771759 w 7748607"/>
              <a:gd name="connsiteY12" fmla="*/ 499346 h 5061961"/>
              <a:gd name="connsiteX13" fmla="*/ 3729138 w 7748607"/>
              <a:gd name="connsiteY13" fmla="*/ 1 h 5061961"/>
              <a:gd name="connsiteX0" fmla="*/ 3729138 w 7741343"/>
              <a:gd name="connsiteY0" fmla="*/ 1 h 5061961"/>
              <a:gd name="connsiteX1" fmla="*/ 6244743 w 7741343"/>
              <a:gd name="connsiteY1" fmla="*/ 504118 h 5061961"/>
              <a:gd name="connsiteX2" fmla="*/ 7698507 w 7741343"/>
              <a:gd name="connsiteY2" fmla="*/ 1893640 h 5061961"/>
              <a:gd name="connsiteX3" fmla="*/ 7009765 w 7741343"/>
              <a:gd name="connsiteY3" fmla="*/ 4240028 h 5061961"/>
              <a:gd name="connsiteX4" fmla="*/ 3357586 w 7741343"/>
              <a:gd name="connsiteY4" fmla="*/ 5060764 h 5061961"/>
              <a:gd name="connsiteX5" fmla="*/ 475382 w 7741343"/>
              <a:gd name="connsiteY5" fmla="*/ 4100663 h 5061961"/>
              <a:gd name="connsiteX6" fmla="*/ 471112 w 7741343"/>
              <a:gd name="connsiteY6" fmla="*/ 4094686 h 5061961"/>
              <a:gd name="connsiteX7" fmla="*/ 455368 w 7741343"/>
              <a:gd name="connsiteY7" fmla="*/ 4079438 h 5061961"/>
              <a:gd name="connsiteX8" fmla="*/ 26817 w 7741343"/>
              <a:gd name="connsiteY8" fmla="*/ 2902523 h 5061961"/>
              <a:gd name="connsiteX9" fmla="*/ 137080 w 7741343"/>
              <a:gd name="connsiteY9" fmla="*/ 2116479 h 5061961"/>
              <a:gd name="connsiteX10" fmla="*/ 885755 w 7741343"/>
              <a:gd name="connsiteY10" fmla="*/ 998674 h 5061961"/>
              <a:gd name="connsiteX11" fmla="*/ 811300 w 7741343"/>
              <a:gd name="connsiteY11" fmla="*/ 373158 h 5061961"/>
              <a:gd name="connsiteX12" fmla="*/ 1771759 w 7741343"/>
              <a:gd name="connsiteY12" fmla="*/ 499346 h 5061961"/>
              <a:gd name="connsiteX13" fmla="*/ 3729138 w 7741343"/>
              <a:gd name="connsiteY13" fmla="*/ 1 h 5061961"/>
              <a:gd name="connsiteX0" fmla="*/ 3729138 w 7741193"/>
              <a:gd name="connsiteY0" fmla="*/ 1 h 5061961"/>
              <a:gd name="connsiteX1" fmla="*/ 6323144 w 7741193"/>
              <a:gd name="connsiteY1" fmla="*/ 313740 h 5061961"/>
              <a:gd name="connsiteX2" fmla="*/ 7698507 w 7741193"/>
              <a:gd name="connsiteY2" fmla="*/ 1893640 h 5061961"/>
              <a:gd name="connsiteX3" fmla="*/ 7009765 w 7741193"/>
              <a:gd name="connsiteY3" fmla="*/ 4240028 h 5061961"/>
              <a:gd name="connsiteX4" fmla="*/ 3357586 w 7741193"/>
              <a:gd name="connsiteY4" fmla="*/ 5060764 h 5061961"/>
              <a:gd name="connsiteX5" fmla="*/ 475382 w 7741193"/>
              <a:gd name="connsiteY5" fmla="*/ 4100663 h 5061961"/>
              <a:gd name="connsiteX6" fmla="*/ 471112 w 7741193"/>
              <a:gd name="connsiteY6" fmla="*/ 4094686 h 5061961"/>
              <a:gd name="connsiteX7" fmla="*/ 455368 w 7741193"/>
              <a:gd name="connsiteY7" fmla="*/ 4079438 h 5061961"/>
              <a:gd name="connsiteX8" fmla="*/ 26817 w 7741193"/>
              <a:gd name="connsiteY8" fmla="*/ 2902523 h 5061961"/>
              <a:gd name="connsiteX9" fmla="*/ 137080 w 7741193"/>
              <a:gd name="connsiteY9" fmla="*/ 2116479 h 5061961"/>
              <a:gd name="connsiteX10" fmla="*/ 885755 w 7741193"/>
              <a:gd name="connsiteY10" fmla="*/ 998674 h 5061961"/>
              <a:gd name="connsiteX11" fmla="*/ 811300 w 7741193"/>
              <a:gd name="connsiteY11" fmla="*/ 373158 h 5061961"/>
              <a:gd name="connsiteX12" fmla="*/ 1771759 w 7741193"/>
              <a:gd name="connsiteY12" fmla="*/ 499346 h 5061961"/>
              <a:gd name="connsiteX13" fmla="*/ 3729138 w 7741193"/>
              <a:gd name="connsiteY13" fmla="*/ 1 h 5061961"/>
              <a:gd name="connsiteX0" fmla="*/ 3730409 w 7742464"/>
              <a:gd name="connsiteY0" fmla="*/ 1 h 5061961"/>
              <a:gd name="connsiteX1" fmla="*/ 6324415 w 7742464"/>
              <a:gd name="connsiteY1" fmla="*/ 313740 h 5061961"/>
              <a:gd name="connsiteX2" fmla="*/ 7699778 w 7742464"/>
              <a:gd name="connsiteY2" fmla="*/ 1893640 h 5061961"/>
              <a:gd name="connsiteX3" fmla="*/ 7011036 w 7742464"/>
              <a:gd name="connsiteY3" fmla="*/ 4240028 h 5061961"/>
              <a:gd name="connsiteX4" fmla="*/ 3358857 w 7742464"/>
              <a:gd name="connsiteY4" fmla="*/ 5060764 h 5061961"/>
              <a:gd name="connsiteX5" fmla="*/ 476653 w 7742464"/>
              <a:gd name="connsiteY5" fmla="*/ 4100663 h 5061961"/>
              <a:gd name="connsiteX6" fmla="*/ 472383 w 7742464"/>
              <a:gd name="connsiteY6" fmla="*/ 4094686 h 5061961"/>
              <a:gd name="connsiteX7" fmla="*/ 473817 w 7742464"/>
              <a:gd name="connsiteY7" fmla="*/ 4387149 h 5061961"/>
              <a:gd name="connsiteX8" fmla="*/ 28088 w 7742464"/>
              <a:gd name="connsiteY8" fmla="*/ 2902523 h 5061961"/>
              <a:gd name="connsiteX9" fmla="*/ 138351 w 7742464"/>
              <a:gd name="connsiteY9" fmla="*/ 2116479 h 5061961"/>
              <a:gd name="connsiteX10" fmla="*/ 887026 w 7742464"/>
              <a:gd name="connsiteY10" fmla="*/ 998674 h 5061961"/>
              <a:gd name="connsiteX11" fmla="*/ 812571 w 7742464"/>
              <a:gd name="connsiteY11" fmla="*/ 373158 h 5061961"/>
              <a:gd name="connsiteX12" fmla="*/ 1773030 w 7742464"/>
              <a:gd name="connsiteY12" fmla="*/ 499346 h 5061961"/>
              <a:gd name="connsiteX13" fmla="*/ 3730409 w 7742464"/>
              <a:gd name="connsiteY13" fmla="*/ 1 h 5061961"/>
              <a:gd name="connsiteX0" fmla="*/ 3730409 w 7742464"/>
              <a:gd name="connsiteY0" fmla="*/ 1 h 5061961"/>
              <a:gd name="connsiteX1" fmla="*/ 6324415 w 7742464"/>
              <a:gd name="connsiteY1" fmla="*/ 313740 h 5061961"/>
              <a:gd name="connsiteX2" fmla="*/ 7699778 w 7742464"/>
              <a:gd name="connsiteY2" fmla="*/ 1893640 h 5061961"/>
              <a:gd name="connsiteX3" fmla="*/ 7011036 w 7742464"/>
              <a:gd name="connsiteY3" fmla="*/ 4240028 h 5061961"/>
              <a:gd name="connsiteX4" fmla="*/ 3358857 w 7742464"/>
              <a:gd name="connsiteY4" fmla="*/ 5060764 h 5061961"/>
              <a:gd name="connsiteX5" fmla="*/ 476653 w 7742464"/>
              <a:gd name="connsiteY5" fmla="*/ 4100663 h 5061961"/>
              <a:gd name="connsiteX6" fmla="*/ 473817 w 7742464"/>
              <a:gd name="connsiteY6" fmla="*/ 4387149 h 5061961"/>
              <a:gd name="connsiteX7" fmla="*/ 28088 w 7742464"/>
              <a:gd name="connsiteY7" fmla="*/ 2902523 h 5061961"/>
              <a:gd name="connsiteX8" fmla="*/ 138351 w 7742464"/>
              <a:gd name="connsiteY8" fmla="*/ 2116479 h 5061961"/>
              <a:gd name="connsiteX9" fmla="*/ 887026 w 7742464"/>
              <a:gd name="connsiteY9" fmla="*/ 998674 h 5061961"/>
              <a:gd name="connsiteX10" fmla="*/ 812571 w 7742464"/>
              <a:gd name="connsiteY10" fmla="*/ 373158 h 5061961"/>
              <a:gd name="connsiteX11" fmla="*/ 1773030 w 7742464"/>
              <a:gd name="connsiteY11" fmla="*/ 499346 h 5061961"/>
              <a:gd name="connsiteX12" fmla="*/ 3730409 w 7742464"/>
              <a:gd name="connsiteY12" fmla="*/ 1 h 5061961"/>
              <a:gd name="connsiteX0" fmla="*/ 3730409 w 7742464"/>
              <a:gd name="connsiteY0" fmla="*/ 1 h 5062019"/>
              <a:gd name="connsiteX1" fmla="*/ 6324415 w 7742464"/>
              <a:gd name="connsiteY1" fmla="*/ 313740 h 5062019"/>
              <a:gd name="connsiteX2" fmla="*/ 7699778 w 7742464"/>
              <a:gd name="connsiteY2" fmla="*/ 1893640 h 5062019"/>
              <a:gd name="connsiteX3" fmla="*/ 7011036 w 7742464"/>
              <a:gd name="connsiteY3" fmla="*/ 4240028 h 5062019"/>
              <a:gd name="connsiteX4" fmla="*/ 3358857 w 7742464"/>
              <a:gd name="connsiteY4" fmla="*/ 5060764 h 5062019"/>
              <a:gd name="connsiteX5" fmla="*/ 473817 w 7742464"/>
              <a:gd name="connsiteY5" fmla="*/ 4387149 h 5062019"/>
              <a:gd name="connsiteX6" fmla="*/ 28088 w 7742464"/>
              <a:gd name="connsiteY6" fmla="*/ 2902523 h 5062019"/>
              <a:gd name="connsiteX7" fmla="*/ 138351 w 7742464"/>
              <a:gd name="connsiteY7" fmla="*/ 2116479 h 5062019"/>
              <a:gd name="connsiteX8" fmla="*/ 887026 w 7742464"/>
              <a:gd name="connsiteY8" fmla="*/ 998674 h 5062019"/>
              <a:gd name="connsiteX9" fmla="*/ 812571 w 7742464"/>
              <a:gd name="connsiteY9" fmla="*/ 373158 h 5062019"/>
              <a:gd name="connsiteX10" fmla="*/ 1773030 w 7742464"/>
              <a:gd name="connsiteY10" fmla="*/ 499346 h 5062019"/>
              <a:gd name="connsiteX11" fmla="*/ 3730409 w 7742464"/>
              <a:gd name="connsiteY11" fmla="*/ 1 h 5062019"/>
              <a:gd name="connsiteX0" fmla="*/ 3736775 w 7748830"/>
              <a:gd name="connsiteY0" fmla="*/ 1 h 5084826"/>
              <a:gd name="connsiteX1" fmla="*/ 6330781 w 7748830"/>
              <a:gd name="connsiteY1" fmla="*/ 313740 h 5084826"/>
              <a:gd name="connsiteX2" fmla="*/ 7706144 w 7748830"/>
              <a:gd name="connsiteY2" fmla="*/ 1893640 h 5084826"/>
              <a:gd name="connsiteX3" fmla="*/ 7017402 w 7748830"/>
              <a:gd name="connsiteY3" fmla="*/ 4240028 h 5084826"/>
              <a:gd name="connsiteX4" fmla="*/ 3365223 w 7748830"/>
              <a:gd name="connsiteY4" fmla="*/ 5060764 h 5084826"/>
              <a:gd name="connsiteX5" fmla="*/ 566153 w 7748830"/>
              <a:gd name="connsiteY5" fmla="*/ 4685337 h 5084826"/>
              <a:gd name="connsiteX6" fmla="*/ 34454 w 7748830"/>
              <a:gd name="connsiteY6" fmla="*/ 2902523 h 5084826"/>
              <a:gd name="connsiteX7" fmla="*/ 144717 w 7748830"/>
              <a:gd name="connsiteY7" fmla="*/ 2116479 h 5084826"/>
              <a:gd name="connsiteX8" fmla="*/ 893392 w 7748830"/>
              <a:gd name="connsiteY8" fmla="*/ 998674 h 5084826"/>
              <a:gd name="connsiteX9" fmla="*/ 818937 w 7748830"/>
              <a:gd name="connsiteY9" fmla="*/ 373158 h 5084826"/>
              <a:gd name="connsiteX10" fmla="*/ 1779396 w 7748830"/>
              <a:gd name="connsiteY10" fmla="*/ 499346 h 5084826"/>
              <a:gd name="connsiteX11" fmla="*/ 3736775 w 7748830"/>
              <a:gd name="connsiteY11" fmla="*/ 1 h 5084826"/>
              <a:gd name="connsiteX0" fmla="*/ 3626592 w 7638647"/>
              <a:gd name="connsiteY0" fmla="*/ 1 h 5105505"/>
              <a:gd name="connsiteX1" fmla="*/ 6220598 w 7638647"/>
              <a:gd name="connsiteY1" fmla="*/ 313740 h 5105505"/>
              <a:gd name="connsiteX2" fmla="*/ 7595961 w 7638647"/>
              <a:gd name="connsiteY2" fmla="*/ 1893640 h 5105505"/>
              <a:gd name="connsiteX3" fmla="*/ 6907219 w 7638647"/>
              <a:gd name="connsiteY3" fmla="*/ 4240028 h 5105505"/>
              <a:gd name="connsiteX4" fmla="*/ 3255040 w 7638647"/>
              <a:gd name="connsiteY4" fmla="*/ 5060764 h 5105505"/>
              <a:gd name="connsiteX5" fmla="*/ 455970 w 7638647"/>
              <a:gd name="connsiteY5" fmla="*/ 4685337 h 5105505"/>
              <a:gd name="connsiteX6" fmla="*/ 34534 w 7638647"/>
              <a:gd name="connsiteY6" fmla="*/ 2116479 h 5105505"/>
              <a:gd name="connsiteX7" fmla="*/ 783209 w 7638647"/>
              <a:gd name="connsiteY7" fmla="*/ 998674 h 5105505"/>
              <a:gd name="connsiteX8" fmla="*/ 708754 w 7638647"/>
              <a:gd name="connsiteY8" fmla="*/ 373158 h 5105505"/>
              <a:gd name="connsiteX9" fmla="*/ 1669213 w 7638647"/>
              <a:gd name="connsiteY9" fmla="*/ 499346 h 5105505"/>
              <a:gd name="connsiteX10" fmla="*/ 3626592 w 7638647"/>
              <a:gd name="connsiteY10" fmla="*/ 1 h 5105505"/>
              <a:gd name="connsiteX0" fmla="*/ 3603023 w 7615078"/>
              <a:gd name="connsiteY0" fmla="*/ 1 h 5124997"/>
              <a:gd name="connsiteX1" fmla="*/ 6197029 w 7615078"/>
              <a:gd name="connsiteY1" fmla="*/ 313740 h 5124997"/>
              <a:gd name="connsiteX2" fmla="*/ 7572392 w 7615078"/>
              <a:gd name="connsiteY2" fmla="*/ 1893640 h 5124997"/>
              <a:gd name="connsiteX3" fmla="*/ 6883650 w 7615078"/>
              <a:gd name="connsiteY3" fmla="*/ 4240028 h 5124997"/>
              <a:gd name="connsiteX4" fmla="*/ 3231471 w 7615078"/>
              <a:gd name="connsiteY4" fmla="*/ 5060764 h 5124997"/>
              <a:gd name="connsiteX5" fmla="*/ 633161 w 7615078"/>
              <a:gd name="connsiteY5" fmla="*/ 4739149 h 5124997"/>
              <a:gd name="connsiteX6" fmla="*/ 10965 w 7615078"/>
              <a:gd name="connsiteY6" fmla="*/ 2116479 h 5124997"/>
              <a:gd name="connsiteX7" fmla="*/ 759640 w 7615078"/>
              <a:gd name="connsiteY7" fmla="*/ 998674 h 5124997"/>
              <a:gd name="connsiteX8" fmla="*/ 685185 w 7615078"/>
              <a:gd name="connsiteY8" fmla="*/ 373158 h 5124997"/>
              <a:gd name="connsiteX9" fmla="*/ 1645644 w 7615078"/>
              <a:gd name="connsiteY9" fmla="*/ 499346 h 5124997"/>
              <a:gd name="connsiteX10" fmla="*/ 3603023 w 7615078"/>
              <a:gd name="connsiteY10" fmla="*/ 1 h 5124997"/>
              <a:gd name="connsiteX0" fmla="*/ 3604900 w 7616955"/>
              <a:gd name="connsiteY0" fmla="*/ 1 h 5156507"/>
              <a:gd name="connsiteX1" fmla="*/ 6198906 w 7616955"/>
              <a:gd name="connsiteY1" fmla="*/ 313740 h 5156507"/>
              <a:gd name="connsiteX2" fmla="*/ 7574269 w 7616955"/>
              <a:gd name="connsiteY2" fmla="*/ 1893640 h 5156507"/>
              <a:gd name="connsiteX3" fmla="*/ 6885527 w 7616955"/>
              <a:gd name="connsiteY3" fmla="*/ 4240028 h 5156507"/>
              <a:gd name="connsiteX4" fmla="*/ 3233348 w 7616955"/>
              <a:gd name="connsiteY4" fmla="*/ 5060764 h 5156507"/>
              <a:gd name="connsiteX5" fmla="*/ 600275 w 7616955"/>
              <a:gd name="connsiteY5" fmla="*/ 4809242 h 5156507"/>
              <a:gd name="connsiteX6" fmla="*/ 12842 w 7616955"/>
              <a:gd name="connsiteY6" fmla="*/ 2116479 h 5156507"/>
              <a:gd name="connsiteX7" fmla="*/ 761517 w 7616955"/>
              <a:gd name="connsiteY7" fmla="*/ 998674 h 5156507"/>
              <a:gd name="connsiteX8" fmla="*/ 687062 w 7616955"/>
              <a:gd name="connsiteY8" fmla="*/ 373158 h 5156507"/>
              <a:gd name="connsiteX9" fmla="*/ 1647521 w 7616955"/>
              <a:gd name="connsiteY9" fmla="*/ 499346 h 5156507"/>
              <a:gd name="connsiteX10" fmla="*/ 3604900 w 7616955"/>
              <a:gd name="connsiteY10" fmla="*/ 1 h 5156507"/>
              <a:gd name="connsiteX0" fmla="*/ 3605747 w 7617802"/>
              <a:gd name="connsiteY0" fmla="*/ 1 h 5103957"/>
              <a:gd name="connsiteX1" fmla="*/ 6199753 w 7617802"/>
              <a:gd name="connsiteY1" fmla="*/ 313740 h 5103957"/>
              <a:gd name="connsiteX2" fmla="*/ 7575116 w 7617802"/>
              <a:gd name="connsiteY2" fmla="*/ 1893640 h 5103957"/>
              <a:gd name="connsiteX3" fmla="*/ 6886374 w 7617802"/>
              <a:gd name="connsiteY3" fmla="*/ 4240028 h 5103957"/>
              <a:gd name="connsiteX4" fmla="*/ 3234195 w 7617802"/>
              <a:gd name="connsiteY4" fmla="*/ 5060764 h 5103957"/>
              <a:gd name="connsiteX5" fmla="*/ 588097 w 7617802"/>
              <a:gd name="connsiteY5" fmla="*/ 4680481 h 5103957"/>
              <a:gd name="connsiteX6" fmla="*/ 13689 w 7617802"/>
              <a:gd name="connsiteY6" fmla="*/ 2116479 h 5103957"/>
              <a:gd name="connsiteX7" fmla="*/ 762364 w 7617802"/>
              <a:gd name="connsiteY7" fmla="*/ 998674 h 5103957"/>
              <a:gd name="connsiteX8" fmla="*/ 687909 w 7617802"/>
              <a:gd name="connsiteY8" fmla="*/ 373158 h 5103957"/>
              <a:gd name="connsiteX9" fmla="*/ 1648368 w 7617802"/>
              <a:gd name="connsiteY9" fmla="*/ 499346 h 5103957"/>
              <a:gd name="connsiteX10" fmla="*/ 3605747 w 7617802"/>
              <a:gd name="connsiteY10" fmla="*/ 1 h 5103957"/>
              <a:gd name="connsiteX0" fmla="*/ 3603400 w 7615455"/>
              <a:gd name="connsiteY0" fmla="*/ 1 h 5103958"/>
              <a:gd name="connsiteX1" fmla="*/ 6197406 w 7615455"/>
              <a:gd name="connsiteY1" fmla="*/ 313740 h 5103958"/>
              <a:gd name="connsiteX2" fmla="*/ 7572769 w 7615455"/>
              <a:gd name="connsiteY2" fmla="*/ 1893640 h 5103958"/>
              <a:gd name="connsiteX3" fmla="*/ 6884027 w 7615455"/>
              <a:gd name="connsiteY3" fmla="*/ 4240028 h 5103958"/>
              <a:gd name="connsiteX4" fmla="*/ 3231848 w 7615455"/>
              <a:gd name="connsiteY4" fmla="*/ 5060764 h 5103958"/>
              <a:gd name="connsiteX5" fmla="*/ 585750 w 7615455"/>
              <a:gd name="connsiteY5" fmla="*/ 4680481 h 5103958"/>
              <a:gd name="connsiteX6" fmla="*/ 13865 w 7615455"/>
              <a:gd name="connsiteY6" fmla="*/ 2279334 h 5103958"/>
              <a:gd name="connsiteX7" fmla="*/ 760017 w 7615455"/>
              <a:gd name="connsiteY7" fmla="*/ 998674 h 5103958"/>
              <a:gd name="connsiteX8" fmla="*/ 685562 w 7615455"/>
              <a:gd name="connsiteY8" fmla="*/ 373158 h 5103958"/>
              <a:gd name="connsiteX9" fmla="*/ 1646021 w 7615455"/>
              <a:gd name="connsiteY9" fmla="*/ 499346 h 5103958"/>
              <a:gd name="connsiteX10" fmla="*/ 3603400 w 7615455"/>
              <a:gd name="connsiteY10" fmla="*/ 1 h 5103958"/>
              <a:gd name="connsiteX0" fmla="*/ 3603400 w 7554491"/>
              <a:gd name="connsiteY0" fmla="*/ 1 h 5103958"/>
              <a:gd name="connsiteX1" fmla="*/ 6197406 w 7554491"/>
              <a:gd name="connsiteY1" fmla="*/ 313740 h 5103958"/>
              <a:gd name="connsiteX2" fmla="*/ 7502348 w 7554491"/>
              <a:gd name="connsiteY2" fmla="*/ 1887069 h 5103958"/>
              <a:gd name="connsiteX3" fmla="*/ 6884027 w 7554491"/>
              <a:gd name="connsiteY3" fmla="*/ 4240028 h 5103958"/>
              <a:gd name="connsiteX4" fmla="*/ 3231848 w 7554491"/>
              <a:gd name="connsiteY4" fmla="*/ 5060764 h 5103958"/>
              <a:gd name="connsiteX5" fmla="*/ 585750 w 7554491"/>
              <a:gd name="connsiteY5" fmla="*/ 4680481 h 5103958"/>
              <a:gd name="connsiteX6" fmla="*/ 13865 w 7554491"/>
              <a:gd name="connsiteY6" fmla="*/ 2279334 h 5103958"/>
              <a:gd name="connsiteX7" fmla="*/ 760017 w 7554491"/>
              <a:gd name="connsiteY7" fmla="*/ 998674 h 5103958"/>
              <a:gd name="connsiteX8" fmla="*/ 685562 w 7554491"/>
              <a:gd name="connsiteY8" fmla="*/ 373158 h 5103958"/>
              <a:gd name="connsiteX9" fmla="*/ 1646021 w 7554491"/>
              <a:gd name="connsiteY9" fmla="*/ 499346 h 5103958"/>
              <a:gd name="connsiteX10" fmla="*/ 3603400 w 7554491"/>
              <a:gd name="connsiteY10" fmla="*/ 1 h 5103958"/>
              <a:gd name="connsiteX0" fmla="*/ 3603400 w 7546134"/>
              <a:gd name="connsiteY0" fmla="*/ 1 h 5103958"/>
              <a:gd name="connsiteX1" fmla="*/ 6197406 w 7546134"/>
              <a:gd name="connsiteY1" fmla="*/ 313740 h 5103958"/>
              <a:gd name="connsiteX2" fmla="*/ 7502348 w 7546134"/>
              <a:gd name="connsiteY2" fmla="*/ 1887069 h 5103958"/>
              <a:gd name="connsiteX3" fmla="*/ 6884027 w 7546134"/>
              <a:gd name="connsiteY3" fmla="*/ 4240028 h 5103958"/>
              <a:gd name="connsiteX4" fmla="*/ 3231848 w 7546134"/>
              <a:gd name="connsiteY4" fmla="*/ 5060764 h 5103958"/>
              <a:gd name="connsiteX5" fmla="*/ 585750 w 7546134"/>
              <a:gd name="connsiteY5" fmla="*/ 4680481 h 5103958"/>
              <a:gd name="connsiteX6" fmla="*/ 13865 w 7546134"/>
              <a:gd name="connsiteY6" fmla="*/ 2279334 h 5103958"/>
              <a:gd name="connsiteX7" fmla="*/ 760017 w 7546134"/>
              <a:gd name="connsiteY7" fmla="*/ 998674 h 5103958"/>
              <a:gd name="connsiteX8" fmla="*/ 685562 w 7546134"/>
              <a:gd name="connsiteY8" fmla="*/ 373158 h 5103958"/>
              <a:gd name="connsiteX9" fmla="*/ 1646021 w 7546134"/>
              <a:gd name="connsiteY9" fmla="*/ 499346 h 5103958"/>
              <a:gd name="connsiteX10" fmla="*/ 3603400 w 7546134"/>
              <a:gd name="connsiteY10" fmla="*/ 1 h 5103958"/>
              <a:gd name="connsiteX0" fmla="*/ 3603400 w 7546134"/>
              <a:gd name="connsiteY0" fmla="*/ 33665 h 5137622"/>
              <a:gd name="connsiteX1" fmla="*/ 6197406 w 7546134"/>
              <a:gd name="connsiteY1" fmla="*/ 347404 h 5137622"/>
              <a:gd name="connsiteX2" fmla="*/ 7502348 w 7546134"/>
              <a:gd name="connsiteY2" fmla="*/ 1920733 h 5137622"/>
              <a:gd name="connsiteX3" fmla="*/ 6884027 w 7546134"/>
              <a:gd name="connsiteY3" fmla="*/ 4273692 h 5137622"/>
              <a:gd name="connsiteX4" fmla="*/ 3231848 w 7546134"/>
              <a:gd name="connsiteY4" fmla="*/ 5094428 h 5137622"/>
              <a:gd name="connsiteX5" fmla="*/ 585750 w 7546134"/>
              <a:gd name="connsiteY5" fmla="*/ 4714145 h 5137622"/>
              <a:gd name="connsiteX6" fmla="*/ 13865 w 7546134"/>
              <a:gd name="connsiteY6" fmla="*/ 2312998 h 5137622"/>
              <a:gd name="connsiteX7" fmla="*/ 760017 w 7546134"/>
              <a:gd name="connsiteY7" fmla="*/ 1032338 h 5137622"/>
              <a:gd name="connsiteX8" fmla="*/ 685562 w 7546134"/>
              <a:gd name="connsiteY8" fmla="*/ 406822 h 5137622"/>
              <a:gd name="connsiteX9" fmla="*/ 1646021 w 7546134"/>
              <a:gd name="connsiteY9" fmla="*/ 533010 h 5137622"/>
              <a:gd name="connsiteX10" fmla="*/ 3603400 w 7546134"/>
              <a:gd name="connsiteY10" fmla="*/ 33665 h 5137622"/>
              <a:gd name="connsiteX0" fmla="*/ 3603400 w 7546134"/>
              <a:gd name="connsiteY0" fmla="*/ 33665 h 5137622"/>
              <a:gd name="connsiteX1" fmla="*/ 6197406 w 7546134"/>
              <a:gd name="connsiteY1" fmla="*/ 347404 h 5137622"/>
              <a:gd name="connsiteX2" fmla="*/ 7502348 w 7546134"/>
              <a:gd name="connsiteY2" fmla="*/ 1920733 h 5137622"/>
              <a:gd name="connsiteX3" fmla="*/ 6884027 w 7546134"/>
              <a:gd name="connsiteY3" fmla="*/ 4273692 h 5137622"/>
              <a:gd name="connsiteX4" fmla="*/ 3231848 w 7546134"/>
              <a:gd name="connsiteY4" fmla="*/ 5094428 h 5137622"/>
              <a:gd name="connsiteX5" fmla="*/ 585750 w 7546134"/>
              <a:gd name="connsiteY5" fmla="*/ 4714145 h 5137622"/>
              <a:gd name="connsiteX6" fmla="*/ 13865 w 7546134"/>
              <a:gd name="connsiteY6" fmla="*/ 2312998 h 5137622"/>
              <a:gd name="connsiteX7" fmla="*/ 760017 w 7546134"/>
              <a:gd name="connsiteY7" fmla="*/ 1032338 h 5137622"/>
              <a:gd name="connsiteX8" fmla="*/ 685562 w 7546134"/>
              <a:gd name="connsiteY8" fmla="*/ 406822 h 5137622"/>
              <a:gd name="connsiteX9" fmla="*/ 1646021 w 7546134"/>
              <a:gd name="connsiteY9" fmla="*/ 533010 h 5137622"/>
              <a:gd name="connsiteX10" fmla="*/ 3603400 w 7546134"/>
              <a:gd name="connsiteY10" fmla="*/ 33665 h 5137622"/>
              <a:gd name="connsiteX0" fmla="*/ 3603400 w 7417783"/>
              <a:gd name="connsiteY0" fmla="*/ 31687 h 5135644"/>
              <a:gd name="connsiteX1" fmla="*/ 6197406 w 7417783"/>
              <a:gd name="connsiteY1" fmla="*/ 345426 h 5135644"/>
              <a:gd name="connsiteX2" fmla="*/ 7339607 w 7417783"/>
              <a:gd name="connsiteY2" fmla="*/ 1827041 h 5135644"/>
              <a:gd name="connsiteX3" fmla="*/ 6884027 w 7417783"/>
              <a:gd name="connsiteY3" fmla="*/ 4271714 h 5135644"/>
              <a:gd name="connsiteX4" fmla="*/ 3231848 w 7417783"/>
              <a:gd name="connsiteY4" fmla="*/ 5092450 h 5135644"/>
              <a:gd name="connsiteX5" fmla="*/ 585750 w 7417783"/>
              <a:gd name="connsiteY5" fmla="*/ 4712167 h 5135644"/>
              <a:gd name="connsiteX6" fmla="*/ 13865 w 7417783"/>
              <a:gd name="connsiteY6" fmla="*/ 2311020 h 5135644"/>
              <a:gd name="connsiteX7" fmla="*/ 760017 w 7417783"/>
              <a:gd name="connsiteY7" fmla="*/ 1030360 h 5135644"/>
              <a:gd name="connsiteX8" fmla="*/ 685562 w 7417783"/>
              <a:gd name="connsiteY8" fmla="*/ 404844 h 5135644"/>
              <a:gd name="connsiteX9" fmla="*/ 1646021 w 7417783"/>
              <a:gd name="connsiteY9" fmla="*/ 531032 h 5135644"/>
              <a:gd name="connsiteX10" fmla="*/ 3603400 w 7417783"/>
              <a:gd name="connsiteY10" fmla="*/ 31687 h 5135644"/>
              <a:gd name="connsiteX0" fmla="*/ 3603400 w 7374876"/>
              <a:gd name="connsiteY0" fmla="*/ 31687 h 5136334"/>
              <a:gd name="connsiteX1" fmla="*/ 6197406 w 7374876"/>
              <a:gd name="connsiteY1" fmla="*/ 345426 h 5136334"/>
              <a:gd name="connsiteX2" fmla="*/ 7339607 w 7374876"/>
              <a:gd name="connsiteY2" fmla="*/ 1827041 h 5136334"/>
              <a:gd name="connsiteX3" fmla="*/ 6715667 w 7374876"/>
              <a:gd name="connsiteY3" fmla="*/ 4262378 h 5136334"/>
              <a:gd name="connsiteX4" fmla="*/ 3231848 w 7374876"/>
              <a:gd name="connsiteY4" fmla="*/ 5092450 h 5136334"/>
              <a:gd name="connsiteX5" fmla="*/ 585750 w 7374876"/>
              <a:gd name="connsiteY5" fmla="*/ 4712167 h 5136334"/>
              <a:gd name="connsiteX6" fmla="*/ 13865 w 7374876"/>
              <a:gd name="connsiteY6" fmla="*/ 2311020 h 5136334"/>
              <a:gd name="connsiteX7" fmla="*/ 760017 w 7374876"/>
              <a:gd name="connsiteY7" fmla="*/ 1030360 h 5136334"/>
              <a:gd name="connsiteX8" fmla="*/ 685562 w 7374876"/>
              <a:gd name="connsiteY8" fmla="*/ 404844 h 5136334"/>
              <a:gd name="connsiteX9" fmla="*/ 1646021 w 7374876"/>
              <a:gd name="connsiteY9" fmla="*/ 531032 h 5136334"/>
              <a:gd name="connsiteX10" fmla="*/ 3603400 w 7374876"/>
              <a:gd name="connsiteY10" fmla="*/ 31687 h 5136334"/>
              <a:gd name="connsiteX0" fmla="*/ 3603400 w 7366286"/>
              <a:gd name="connsiteY0" fmla="*/ 31687 h 5147961"/>
              <a:gd name="connsiteX1" fmla="*/ 6197406 w 7366286"/>
              <a:gd name="connsiteY1" fmla="*/ 345426 h 5147961"/>
              <a:gd name="connsiteX2" fmla="*/ 7339607 w 7366286"/>
              <a:gd name="connsiteY2" fmla="*/ 1827041 h 5147961"/>
              <a:gd name="connsiteX3" fmla="*/ 6671868 w 7366286"/>
              <a:gd name="connsiteY3" fmla="*/ 4105237 h 5147961"/>
              <a:gd name="connsiteX4" fmla="*/ 3231848 w 7366286"/>
              <a:gd name="connsiteY4" fmla="*/ 5092450 h 5147961"/>
              <a:gd name="connsiteX5" fmla="*/ 585750 w 7366286"/>
              <a:gd name="connsiteY5" fmla="*/ 4712167 h 5147961"/>
              <a:gd name="connsiteX6" fmla="*/ 13865 w 7366286"/>
              <a:gd name="connsiteY6" fmla="*/ 2311020 h 5147961"/>
              <a:gd name="connsiteX7" fmla="*/ 760017 w 7366286"/>
              <a:gd name="connsiteY7" fmla="*/ 1030360 h 5147961"/>
              <a:gd name="connsiteX8" fmla="*/ 685562 w 7366286"/>
              <a:gd name="connsiteY8" fmla="*/ 404844 h 5147961"/>
              <a:gd name="connsiteX9" fmla="*/ 1646021 w 7366286"/>
              <a:gd name="connsiteY9" fmla="*/ 531032 h 5147961"/>
              <a:gd name="connsiteX10" fmla="*/ 3603400 w 7366286"/>
              <a:gd name="connsiteY10" fmla="*/ 31687 h 5147961"/>
              <a:gd name="connsiteX0" fmla="*/ 3603400 w 7359988"/>
              <a:gd name="connsiteY0" fmla="*/ 31687 h 5146347"/>
              <a:gd name="connsiteX1" fmla="*/ 6197406 w 7359988"/>
              <a:gd name="connsiteY1" fmla="*/ 345426 h 5146347"/>
              <a:gd name="connsiteX2" fmla="*/ 7339607 w 7359988"/>
              <a:gd name="connsiteY2" fmla="*/ 1827041 h 5146347"/>
              <a:gd name="connsiteX3" fmla="*/ 6632220 w 7359988"/>
              <a:gd name="connsiteY3" fmla="*/ 4127047 h 5146347"/>
              <a:gd name="connsiteX4" fmla="*/ 3231848 w 7359988"/>
              <a:gd name="connsiteY4" fmla="*/ 5092450 h 5146347"/>
              <a:gd name="connsiteX5" fmla="*/ 585750 w 7359988"/>
              <a:gd name="connsiteY5" fmla="*/ 4712167 h 5146347"/>
              <a:gd name="connsiteX6" fmla="*/ 13865 w 7359988"/>
              <a:gd name="connsiteY6" fmla="*/ 2311020 h 5146347"/>
              <a:gd name="connsiteX7" fmla="*/ 760017 w 7359988"/>
              <a:gd name="connsiteY7" fmla="*/ 1030360 h 5146347"/>
              <a:gd name="connsiteX8" fmla="*/ 685562 w 7359988"/>
              <a:gd name="connsiteY8" fmla="*/ 404844 h 5146347"/>
              <a:gd name="connsiteX9" fmla="*/ 1646021 w 7359988"/>
              <a:gd name="connsiteY9" fmla="*/ 531032 h 5146347"/>
              <a:gd name="connsiteX10" fmla="*/ 3603400 w 7359988"/>
              <a:gd name="connsiteY10" fmla="*/ 31687 h 5146347"/>
              <a:gd name="connsiteX0" fmla="*/ 3603400 w 7283289"/>
              <a:gd name="connsiteY0" fmla="*/ 31590 h 5146250"/>
              <a:gd name="connsiteX1" fmla="*/ 6197406 w 7283289"/>
              <a:gd name="connsiteY1" fmla="*/ 345329 h 5146250"/>
              <a:gd name="connsiteX2" fmla="*/ 7255428 w 7283289"/>
              <a:gd name="connsiteY2" fmla="*/ 1822276 h 5146250"/>
              <a:gd name="connsiteX3" fmla="*/ 6632220 w 7283289"/>
              <a:gd name="connsiteY3" fmla="*/ 4126950 h 5146250"/>
              <a:gd name="connsiteX4" fmla="*/ 3231848 w 7283289"/>
              <a:gd name="connsiteY4" fmla="*/ 5092353 h 5146250"/>
              <a:gd name="connsiteX5" fmla="*/ 585750 w 7283289"/>
              <a:gd name="connsiteY5" fmla="*/ 4712070 h 5146250"/>
              <a:gd name="connsiteX6" fmla="*/ 13865 w 7283289"/>
              <a:gd name="connsiteY6" fmla="*/ 2310923 h 5146250"/>
              <a:gd name="connsiteX7" fmla="*/ 760017 w 7283289"/>
              <a:gd name="connsiteY7" fmla="*/ 1030263 h 5146250"/>
              <a:gd name="connsiteX8" fmla="*/ 685562 w 7283289"/>
              <a:gd name="connsiteY8" fmla="*/ 404747 h 5146250"/>
              <a:gd name="connsiteX9" fmla="*/ 1646021 w 7283289"/>
              <a:gd name="connsiteY9" fmla="*/ 530935 h 5146250"/>
              <a:gd name="connsiteX10" fmla="*/ 3603400 w 7283289"/>
              <a:gd name="connsiteY10" fmla="*/ 31590 h 5146250"/>
              <a:gd name="connsiteX0" fmla="*/ 3603400 w 7283289"/>
              <a:gd name="connsiteY0" fmla="*/ 31590 h 5146250"/>
              <a:gd name="connsiteX1" fmla="*/ 6197406 w 7283289"/>
              <a:gd name="connsiteY1" fmla="*/ 345329 h 5146250"/>
              <a:gd name="connsiteX2" fmla="*/ 7255428 w 7283289"/>
              <a:gd name="connsiteY2" fmla="*/ 1822276 h 5146250"/>
              <a:gd name="connsiteX3" fmla="*/ 6632220 w 7283289"/>
              <a:gd name="connsiteY3" fmla="*/ 4126950 h 5146250"/>
              <a:gd name="connsiteX4" fmla="*/ 3231848 w 7283289"/>
              <a:gd name="connsiteY4" fmla="*/ 5092353 h 5146250"/>
              <a:gd name="connsiteX5" fmla="*/ 585750 w 7283289"/>
              <a:gd name="connsiteY5" fmla="*/ 4712070 h 5146250"/>
              <a:gd name="connsiteX6" fmla="*/ 13865 w 7283289"/>
              <a:gd name="connsiteY6" fmla="*/ 2310923 h 5146250"/>
              <a:gd name="connsiteX7" fmla="*/ 760017 w 7283289"/>
              <a:gd name="connsiteY7" fmla="*/ 1030263 h 5146250"/>
              <a:gd name="connsiteX8" fmla="*/ 680359 w 7283289"/>
              <a:gd name="connsiteY8" fmla="*/ 292641 h 5146250"/>
              <a:gd name="connsiteX9" fmla="*/ 1646021 w 7283289"/>
              <a:gd name="connsiteY9" fmla="*/ 530935 h 5146250"/>
              <a:gd name="connsiteX10" fmla="*/ 3603400 w 7283289"/>
              <a:gd name="connsiteY10" fmla="*/ 31590 h 5146250"/>
              <a:gd name="connsiteX0" fmla="*/ 3603400 w 7283289"/>
              <a:gd name="connsiteY0" fmla="*/ 31590 h 5146250"/>
              <a:gd name="connsiteX1" fmla="*/ 6197406 w 7283289"/>
              <a:gd name="connsiteY1" fmla="*/ 345329 h 5146250"/>
              <a:gd name="connsiteX2" fmla="*/ 7255428 w 7283289"/>
              <a:gd name="connsiteY2" fmla="*/ 1822276 h 5146250"/>
              <a:gd name="connsiteX3" fmla="*/ 6632220 w 7283289"/>
              <a:gd name="connsiteY3" fmla="*/ 4126950 h 5146250"/>
              <a:gd name="connsiteX4" fmla="*/ 3231848 w 7283289"/>
              <a:gd name="connsiteY4" fmla="*/ 5092353 h 5146250"/>
              <a:gd name="connsiteX5" fmla="*/ 585750 w 7283289"/>
              <a:gd name="connsiteY5" fmla="*/ 4712070 h 5146250"/>
              <a:gd name="connsiteX6" fmla="*/ 13865 w 7283289"/>
              <a:gd name="connsiteY6" fmla="*/ 2310923 h 5146250"/>
              <a:gd name="connsiteX7" fmla="*/ 729414 w 7283289"/>
              <a:gd name="connsiteY7" fmla="*/ 1097923 h 5146250"/>
              <a:gd name="connsiteX8" fmla="*/ 680359 w 7283289"/>
              <a:gd name="connsiteY8" fmla="*/ 292641 h 5146250"/>
              <a:gd name="connsiteX9" fmla="*/ 1646021 w 7283289"/>
              <a:gd name="connsiteY9" fmla="*/ 530935 h 5146250"/>
              <a:gd name="connsiteX10" fmla="*/ 3603400 w 7283289"/>
              <a:gd name="connsiteY10" fmla="*/ 31590 h 5146250"/>
              <a:gd name="connsiteX0" fmla="*/ 3603400 w 7194149"/>
              <a:gd name="connsiteY0" fmla="*/ 31938 h 5146598"/>
              <a:gd name="connsiteX1" fmla="*/ 6197406 w 7194149"/>
              <a:gd name="connsiteY1" fmla="*/ 345677 h 5146598"/>
              <a:gd name="connsiteX2" fmla="*/ 7150714 w 7194149"/>
              <a:gd name="connsiteY2" fmla="*/ 1839431 h 5146598"/>
              <a:gd name="connsiteX3" fmla="*/ 6632220 w 7194149"/>
              <a:gd name="connsiteY3" fmla="*/ 4127298 h 5146598"/>
              <a:gd name="connsiteX4" fmla="*/ 3231848 w 7194149"/>
              <a:gd name="connsiteY4" fmla="*/ 5092701 h 5146598"/>
              <a:gd name="connsiteX5" fmla="*/ 585750 w 7194149"/>
              <a:gd name="connsiteY5" fmla="*/ 4712418 h 5146598"/>
              <a:gd name="connsiteX6" fmla="*/ 13865 w 7194149"/>
              <a:gd name="connsiteY6" fmla="*/ 2311271 h 5146598"/>
              <a:gd name="connsiteX7" fmla="*/ 729414 w 7194149"/>
              <a:gd name="connsiteY7" fmla="*/ 1098271 h 5146598"/>
              <a:gd name="connsiteX8" fmla="*/ 680359 w 7194149"/>
              <a:gd name="connsiteY8" fmla="*/ 292989 h 5146598"/>
              <a:gd name="connsiteX9" fmla="*/ 1646021 w 7194149"/>
              <a:gd name="connsiteY9" fmla="*/ 531283 h 5146598"/>
              <a:gd name="connsiteX10" fmla="*/ 3603400 w 7194149"/>
              <a:gd name="connsiteY10" fmla="*/ 31938 h 5146598"/>
              <a:gd name="connsiteX0" fmla="*/ 3603400 w 7107447"/>
              <a:gd name="connsiteY0" fmla="*/ 32329 h 5146989"/>
              <a:gd name="connsiteX1" fmla="*/ 6197406 w 7107447"/>
              <a:gd name="connsiteY1" fmla="*/ 346068 h 5146989"/>
              <a:gd name="connsiteX2" fmla="*/ 7035528 w 7107447"/>
              <a:gd name="connsiteY2" fmla="*/ 1858310 h 5146989"/>
              <a:gd name="connsiteX3" fmla="*/ 6632220 w 7107447"/>
              <a:gd name="connsiteY3" fmla="*/ 4127689 h 5146989"/>
              <a:gd name="connsiteX4" fmla="*/ 3231848 w 7107447"/>
              <a:gd name="connsiteY4" fmla="*/ 5093092 h 5146989"/>
              <a:gd name="connsiteX5" fmla="*/ 585750 w 7107447"/>
              <a:gd name="connsiteY5" fmla="*/ 4712809 h 5146989"/>
              <a:gd name="connsiteX6" fmla="*/ 13865 w 7107447"/>
              <a:gd name="connsiteY6" fmla="*/ 2311662 h 5146989"/>
              <a:gd name="connsiteX7" fmla="*/ 729414 w 7107447"/>
              <a:gd name="connsiteY7" fmla="*/ 1098662 h 5146989"/>
              <a:gd name="connsiteX8" fmla="*/ 680359 w 7107447"/>
              <a:gd name="connsiteY8" fmla="*/ 293380 h 5146989"/>
              <a:gd name="connsiteX9" fmla="*/ 1646021 w 7107447"/>
              <a:gd name="connsiteY9" fmla="*/ 531674 h 5146989"/>
              <a:gd name="connsiteX10" fmla="*/ 3603400 w 7107447"/>
              <a:gd name="connsiteY10" fmla="*/ 32329 h 5146989"/>
              <a:gd name="connsiteX0" fmla="*/ 3603400 w 7107447"/>
              <a:gd name="connsiteY0" fmla="*/ 31042 h 5145702"/>
              <a:gd name="connsiteX1" fmla="*/ 6197406 w 7107447"/>
              <a:gd name="connsiteY1" fmla="*/ 344781 h 5145702"/>
              <a:gd name="connsiteX2" fmla="*/ 7035528 w 7107447"/>
              <a:gd name="connsiteY2" fmla="*/ 1857023 h 5145702"/>
              <a:gd name="connsiteX3" fmla="*/ 6632220 w 7107447"/>
              <a:gd name="connsiteY3" fmla="*/ 4126402 h 5145702"/>
              <a:gd name="connsiteX4" fmla="*/ 3231848 w 7107447"/>
              <a:gd name="connsiteY4" fmla="*/ 5091805 h 5145702"/>
              <a:gd name="connsiteX5" fmla="*/ 585750 w 7107447"/>
              <a:gd name="connsiteY5" fmla="*/ 4711522 h 5145702"/>
              <a:gd name="connsiteX6" fmla="*/ 13865 w 7107447"/>
              <a:gd name="connsiteY6" fmla="*/ 2310375 h 5145702"/>
              <a:gd name="connsiteX7" fmla="*/ 729414 w 7107447"/>
              <a:gd name="connsiteY7" fmla="*/ 1097375 h 5145702"/>
              <a:gd name="connsiteX8" fmla="*/ 680359 w 7107447"/>
              <a:gd name="connsiteY8" fmla="*/ 292093 h 5145702"/>
              <a:gd name="connsiteX9" fmla="*/ 1646021 w 7107447"/>
              <a:gd name="connsiteY9" fmla="*/ 530387 h 5145702"/>
              <a:gd name="connsiteX10" fmla="*/ 3603400 w 7107447"/>
              <a:gd name="connsiteY10" fmla="*/ 31042 h 5145702"/>
              <a:gd name="connsiteX0" fmla="*/ 3603400 w 7125591"/>
              <a:gd name="connsiteY0" fmla="*/ 31042 h 5145702"/>
              <a:gd name="connsiteX1" fmla="*/ 6197406 w 7125591"/>
              <a:gd name="connsiteY1" fmla="*/ 344781 h 5145702"/>
              <a:gd name="connsiteX2" fmla="*/ 7035528 w 7125591"/>
              <a:gd name="connsiteY2" fmla="*/ 1857023 h 5145702"/>
              <a:gd name="connsiteX3" fmla="*/ 6632220 w 7125591"/>
              <a:gd name="connsiteY3" fmla="*/ 4126402 h 5145702"/>
              <a:gd name="connsiteX4" fmla="*/ 3231848 w 7125591"/>
              <a:gd name="connsiteY4" fmla="*/ 5091805 h 5145702"/>
              <a:gd name="connsiteX5" fmla="*/ 585750 w 7125591"/>
              <a:gd name="connsiteY5" fmla="*/ 4711522 h 5145702"/>
              <a:gd name="connsiteX6" fmla="*/ 13865 w 7125591"/>
              <a:gd name="connsiteY6" fmla="*/ 2310375 h 5145702"/>
              <a:gd name="connsiteX7" fmla="*/ 729414 w 7125591"/>
              <a:gd name="connsiteY7" fmla="*/ 1097375 h 5145702"/>
              <a:gd name="connsiteX8" fmla="*/ 680359 w 7125591"/>
              <a:gd name="connsiteY8" fmla="*/ 292093 h 5145702"/>
              <a:gd name="connsiteX9" fmla="*/ 1646021 w 7125591"/>
              <a:gd name="connsiteY9" fmla="*/ 530387 h 5145702"/>
              <a:gd name="connsiteX10" fmla="*/ 3603400 w 7125591"/>
              <a:gd name="connsiteY10" fmla="*/ 31042 h 5145702"/>
              <a:gd name="connsiteX0" fmla="*/ 3603400 w 7073245"/>
              <a:gd name="connsiteY0" fmla="*/ 31042 h 5143141"/>
              <a:gd name="connsiteX1" fmla="*/ 6197406 w 7073245"/>
              <a:gd name="connsiteY1" fmla="*/ 344781 h 5143141"/>
              <a:gd name="connsiteX2" fmla="*/ 7035528 w 7073245"/>
              <a:gd name="connsiteY2" fmla="*/ 1857023 h 5143141"/>
              <a:gd name="connsiteX3" fmla="*/ 6538881 w 7073245"/>
              <a:gd name="connsiteY3" fmla="*/ 4160999 h 5143141"/>
              <a:gd name="connsiteX4" fmla="*/ 3231848 w 7073245"/>
              <a:gd name="connsiteY4" fmla="*/ 5091805 h 5143141"/>
              <a:gd name="connsiteX5" fmla="*/ 585750 w 7073245"/>
              <a:gd name="connsiteY5" fmla="*/ 4711522 h 5143141"/>
              <a:gd name="connsiteX6" fmla="*/ 13865 w 7073245"/>
              <a:gd name="connsiteY6" fmla="*/ 2310375 h 5143141"/>
              <a:gd name="connsiteX7" fmla="*/ 729414 w 7073245"/>
              <a:gd name="connsiteY7" fmla="*/ 1097375 h 5143141"/>
              <a:gd name="connsiteX8" fmla="*/ 680359 w 7073245"/>
              <a:gd name="connsiteY8" fmla="*/ 292093 h 5143141"/>
              <a:gd name="connsiteX9" fmla="*/ 1646021 w 7073245"/>
              <a:gd name="connsiteY9" fmla="*/ 530387 h 5143141"/>
              <a:gd name="connsiteX10" fmla="*/ 3603400 w 7073245"/>
              <a:gd name="connsiteY10" fmla="*/ 31042 h 5143141"/>
              <a:gd name="connsiteX0" fmla="*/ 3603400 w 7074446"/>
              <a:gd name="connsiteY0" fmla="*/ 31042 h 5143143"/>
              <a:gd name="connsiteX1" fmla="*/ 6197406 w 7074446"/>
              <a:gd name="connsiteY1" fmla="*/ 344781 h 5143143"/>
              <a:gd name="connsiteX2" fmla="*/ 7035528 w 7074446"/>
              <a:gd name="connsiteY2" fmla="*/ 1857023 h 5143143"/>
              <a:gd name="connsiteX3" fmla="*/ 6538881 w 7074446"/>
              <a:gd name="connsiteY3" fmla="*/ 4160999 h 5143143"/>
              <a:gd name="connsiteX4" fmla="*/ 3231848 w 7074446"/>
              <a:gd name="connsiteY4" fmla="*/ 5091805 h 5143143"/>
              <a:gd name="connsiteX5" fmla="*/ 585750 w 7074446"/>
              <a:gd name="connsiteY5" fmla="*/ 4711522 h 5143143"/>
              <a:gd name="connsiteX6" fmla="*/ 13865 w 7074446"/>
              <a:gd name="connsiteY6" fmla="*/ 2310375 h 5143143"/>
              <a:gd name="connsiteX7" fmla="*/ 729414 w 7074446"/>
              <a:gd name="connsiteY7" fmla="*/ 1097375 h 5143143"/>
              <a:gd name="connsiteX8" fmla="*/ 680359 w 7074446"/>
              <a:gd name="connsiteY8" fmla="*/ 292093 h 5143143"/>
              <a:gd name="connsiteX9" fmla="*/ 1646021 w 7074446"/>
              <a:gd name="connsiteY9" fmla="*/ 530387 h 5143143"/>
              <a:gd name="connsiteX10" fmla="*/ 3603400 w 7074446"/>
              <a:gd name="connsiteY10" fmla="*/ 31042 h 5143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74446" h="5143143">
                <a:moveTo>
                  <a:pt x="3603400" y="31042"/>
                </a:moveTo>
                <a:cubicBezTo>
                  <a:pt x="4423310" y="-60071"/>
                  <a:pt x="5805207" y="50824"/>
                  <a:pt x="6197406" y="344781"/>
                </a:cubicBezTo>
                <a:cubicBezTo>
                  <a:pt x="6589605" y="638738"/>
                  <a:pt x="6975905" y="1162571"/>
                  <a:pt x="7035528" y="1857023"/>
                </a:cubicBezTo>
                <a:cubicBezTo>
                  <a:pt x="7095151" y="2551475"/>
                  <a:pt x="7172828" y="3621869"/>
                  <a:pt x="6538881" y="4160999"/>
                </a:cubicBezTo>
                <a:cubicBezTo>
                  <a:pt x="5904934" y="4700129"/>
                  <a:pt x="4224036" y="5000051"/>
                  <a:pt x="3231848" y="5091805"/>
                </a:cubicBezTo>
                <a:cubicBezTo>
                  <a:pt x="2239660" y="5183559"/>
                  <a:pt x="1122501" y="5202236"/>
                  <a:pt x="585750" y="4711522"/>
                </a:cubicBezTo>
                <a:cubicBezTo>
                  <a:pt x="48999" y="4220808"/>
                  <a:pt x="-40675" y="2924819"/>
                  <a:pt x="13865" y="2310375"/>
                </a:cubicBezTo>
                <a:cubicBezTo>
                  <a:pt x="89808" y="1928283"/>
                  <a:pt x="260371" y="1568831"/>
                  <a:pt x="729414" y="1097375"/>
                </a:cubicBezTo>
                <a:cubicBezTo>
                  <a:pt x="886296" y="876105"/>
                  <a:pt x="680359" y="292093"/>
                  <a:pt x="680359" y="292093"/>
                </a:cubicBezTo>
                <a:cubicBezTo>
                  <a:pt x="749285" y="267826"/>
                  <a:pt x="1158848" y="573895"/>
                  <a:pt x="1646021" y="530387"/>
                </a:cubicBezTo>
                <a:cubicBezTo>
                  <a:pt x="2133194" y="486879"/>
                  <a:pt x="2879806" y="108819"/>
                  <a:pt x="3603400" y="31042"/>
                </a:cubicBezTo>
                <a:close/>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4" descr="A picture containing person&#10;&#10;Description automatically generated">
            <a:extLst>
              <a:ext uri="{FF2B5EF4-FFF2-40B4-BE49-F238E27FC236}">
                <a16:creationId xmlns:a16="http://schemas.microsoft.com/office/drawing/2014/main" id="{66454130-12E2-47CA-BE3B-6D1A498E8288}"/>
              </a:ext>
            </a:extLst>
          </p:cNvPr>
          <p:cNvPicPr>
            <a:picLocks noChangeAspect="1"/>
          </p:cNvPicPr>
          <p:nvPr/>
        </p:nvPicPr>
        <p:blipFill rotWithShape="1">
          <a:blip r:embed="rId2"/>
          <a:srcRect r="-4" b="20812"/>
          <a:stretch/>
        </p:blipFill>
        <p:spPr>
          <a:xfrm>
            <a:off x="8506691" y="-1108"/>
            <a:ext cx="3692823" cy="3430108"/>
          </a:xfrm>
          <a:prstGeom prst="rect">
            <a:avLst/>
          </a:prstGeom>
        </p:spPr>
      </p:pic>
      <p:sp>
        <p:nvSpPr>
          <p:cNvPr id="3" name="Content Placeholder 2">
            <a:extLst>
              <a:ext uri="{FF2B5EF4-FFF2-40B4-BE49-F238E27FC236}">
                <a16:creationId xmlns:a16="http://schemas.microsoft.com/office/drawing/2014/main" id="{26087E00-6CC0-40CB-8493-60E98928FC2B}"/>
              </a:ext>
            </a:extLst>
          </p:cNvPr>
          <p:cNvSpPr>
            <a:spLocks noGrp="1"/>
          </p:cNvSpPr>
          <p:nvPr>
            <p:ph idx="1"/>
          </p:nvPr>
        </p:nvSpPr>
        <p:spPr>
          <a:xfrm>
            <a:off x="981143" y="3521928"/>
            <a:ext cx="6292493" cy="2727798"/>
          </a:xfrm>
        </p:spPr>
        <p:txBody>
          <a:bodyPr vert="horz" lIns="91440" tIns="45720" rIns="91440" bIns="45720" rtlCol="0" anchor="ctr">
            <a:normAutofit/>
          </a:bodyPr>
          <a:lstStyle/>
          <a:p>
            <a:pPr algn="ctr">
              <a:lnSpc>
                <a:spcPct val="90000"/>
              </a:lnSpc>
            </a:pPr>
            <a:r>
              <a:rPr lang="en-GB" dirty="0"/>
              <a:t>Discuss opening your tin</a:t>
            </a:r>
            <a:endParaRPr lang="en-GB"/>
          </a:p>
          <a:p>
            <a:pPr algn="ctr">
              <a:lnSpc>
                <a:spcPct val="90000"/>
              </a:lnSpc>
            </a:pPr>
            <a:r>
              <a:rPr lang="en-GB" dirty="0"/>
              <a:t>Fergal should take one side, such as opening the tin cautiously</a:t>
            </a:r>
            <a:endParaRPr lang="en-GB"/>
          </a:p>
          <a:p>
            <a:pPr algn="ctr">
              <a:lnSpc>
                <a:spcPct val="90000"/>
              </a:lnSpc>
            </a:pPr>
            <a:r>
              <a:rPr lang="en-GB" dirty="0"/>
              <a:t>Charlotte should take another side, such as opening the tin straight away, outside the shop</a:t>
            </a:r>
            <a:endParaRPr lang="en-GB"/>
          </a:p>
        </p:txBody>
      </p:sp>
      <p:pic>
        <p:nvPicPr>
          <p:cNvPr id="5" name="Picture 5" descr="Graphical user interface&#10;&#10;Description automatically generated">
            <a:extLst>
              <a:ext uri="{FF2B5EF4-FFF2-40B4-BE49-F238E27FC236}">
                <a16:creationId xmlns:a16="http://schemas.microsoft.com/office/drawing/2014/main" id="{796C7C47-9348-4700-9608-D48442FBB89A}"/>
              </a:ext>
            </a:extLst>
          </p:cNvPr>
          <p:cNvPicPr>
            <a:picLocks noChangeAspect="1"/>
          </p:cNvPicPr>
          <p:nvPr/>
        </p:nvPicPr>
        <p:blipFill rotWithShape="1">
          <a:blip r:embed="rId3"/>
          <a:srcRect t="2195" r="-3" b="25817"/>
          <a:stretch/>
        </p:blipFill>
        <p:spPr>
          <a:xfrm>
            <a:off x="8506691" y="3426784"/>
            <a:ext cx="3692823" cy="3430108"/>
          </a:xfrm>
          <a:prstGeom prst="rect">
            <a:avLst/>
          </a:prstGeom>
        </p:spPr>
      </p:pic>
    </p:spTree>
    <p:extLst>
      <p:ext uri="{BB962C8B-B14F-4D97-AF65-F5344CB8AC3E}">
        <p14:creationId xmlns:p14="http://schemas.microsoft.com/office/powerpoint/2010/main" val="2377406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79E4D-9115-48C9-BBDC-E32562AA057B}"/>
              </a:ext>
            </a:extLst>
          </p:cNvPr>
          <p:cNvSpPr>
            <a:spLocks noGrp="1"/>
          </p:cNvSpPr>
          <p:nvPr>
            <p:ph type="title"/>
          </p:nvPr>
        </p:nvSpPr>
        <p:spPr/>
        <p:txBody>
          <a:bodyPr>
            <a:normAutofit/>
          </a:bodyPr>
          <a:lstStyle/>
          <a:p>
            <a:r>
              <a:rPr lang="en-GB" sz="2400" dirty="0">
                <a:latin typeface="Calibri" panose="020F0502020204030204" pitchFamily="34" charset="0"/>
                <a:cs typeface="Calibri" panose="020F0502020204030204" pitchFamily="34" charset="0"/>
              </a:rPr>
              <a:t>Monday 4</a:t>
            </a:r>
            <a:r>
              <a:rPr lang="en-GB" sz="2400" baseline="30000" dirty="0">
                <a:latin typeface="Calibri" panose="020F0502020204030204" pitchFamily="34" charset="0"/>
                <a:cs typeface="Calibri" panose="020F0502020204030204" pitchFamily="34" charset="0"/>
              </a:rPr>
              <a:t>th</a:t>
            </a:r>
            <a:r>
              <a:rPr lang="en-GB" sz="2400" dirty="0">
                <a:latin typeface="Calibri" panose="020F0502020204030204" pitchFamily="34" charset="0"/>
                <a:cs typeface="Calibri" panose="020F0502020204030204" pitchFamily="34" charset="0"/>
              </a:rPr>
              <a:t> October 2021</a:t>
            </a:r>
            <a:br>
              <a:rPr lang="en-GB" dirty="0">
                <a:latin typeface="Calibri" panose="020F0502020204030204" pitchFamily="34" charset="0"/>
                <a:cs typeface="Calibri" panose="020F0502020204030204" pitchFamily="34" charset="0"/>
              </a:rPr>
            </a:br>
            <a:r>
              <a:rPr lang="en-GB" u="sng" dirty="0">
                <a:latin typeface="Calibri" panose="020F0502020204030204" pitchFamily="34" charset="0"/>
                <a:cs typeface="Calibri" panose="020F0502020204030204" pitchFamily="34" charset="0"/>
              </a:rPr>
              <a:t>Code Breaking</a:t>
            </a:r>
          </a:p>
        </p:txBody>
      </p:sp>
      <p:sp>
        <p:nvSpPr>
          <p:cNvPr id="3" name="Content Placeholder 2">
            <a:extLst>
              <a:ext uri="{FF2B5EF4-FFF2-40B4-BE49-F238E27FC236}">
                <a16:creationId xmlns:a16="http://schemas.microsoft.com/office/drawing/2014/main" id="{A184821B-7207-4053-85F2-B7C9E8387983}"/>
              </a:ext>
            </a:extLst>
          </p:cNvPr>
          <p:cNvSpPr>
            <a:spLocks noGrp="1"/>
          </p:cNvSpPr>
          <p:nvPr>
            <p:ph idx="1"/>
          </p:nvPr>
        </p:nvSpPr>
        <p:spPr/>
        <p:txBody>
          <a:bodyPr>
            <a:normAutofit lnSpcReduction="10000"/>
          </a:bodyPr>
          <a:lstStyle/>
          <a:p>
            <a:r>
              <a:rPr lang="en-GB" u="sng" dirty="0">
                <a:latin typeface="Calibri" panose="020F0502020204030204" pitchFamily="34" charset="0"/>
                <a:cs typeface="Calibri" panose="020F0502020204030204" pitchFamily="34" charset="0"/>
              </a:rPr>
              <a:t>Message in a bottle</a:t>
            </a:r>
          </a:p>
          <a:p>
            <a:r>
              <a:rPr lang="en-GB" sz="2400" b="0" dirty="0">
                <a:latin typeface="Calibri" panose="020F0502020204030204" pitchFamily="34" charset="0"/>
                <a:cs typeface="Calibri" panose="020F0502020204030204" pitchFamily="34" charset="0"/>
              </a:rPr>
              <a:t>Sweets from your country</a:t>
            </a:r>
          </a:p>
          <a:p>
            <a:r>
              <a:rPr lang="en-GB" sz="2400" b="0" dirty="0">
                <a:latin typeface="Calibri" panose="020F0502020204030204" pitchFamily="34" charset="0"/>
                <a:cs typeface="Calibri" panose="020F0502020204030204" pitchFamily="34" charset="0"/>
              </a:rPr>
              <a:t>A description of yourself and contacts details so they can reply</a:t>
            </a:r>
          </a:p>
          <a:p>
            <a:r>
              <a:rPr lang="en-GB" sz="2400" b="0" dirty="0">
                <a:latin typeface="Calibri" panose="020F0502020204030204" pitchFamily="34" charset="0"/>
                <a:cs typeface="Calibri" panose="020F0502020204030204" pitchFamily="34" charset="0"/>
              </a:rPr>
              <a:t>An incentive to reply</a:t>
            </a:r>
          </a:p>
          <a:p>
            <a:r>
              <a:rPr lang="en-GB" sz="2400" b="0" dirty="0">
                <a:latin typeface="Calibri" panose="020F0502020204030204" pitchFamily="34" charset="0"/>
                <a:cs typeface="Calibri" panose="020F0502020204030204" pitchFamily="34" charset="0"/>
              </a:rPr>
              <a:t>Who am I and why am I sending the message? </a:t>
            </a:r>
          </a:p>
          <a:p>
            <a:r>
              <a:rPr lang="en-GB" sz="2400" b="0" dirty="0">
                <a:latin typeface="Calibri" panose="020F0502020204030204" pitchFamily="34" charset="0"/>
                <a:cs typeface="Calibri" panose="020F0502020204030204" pitchFamily="34" charset="0"/>
              </a:rPr>
              <a:t>Help message with more details </a:t>
            </a:r>
          </a:p>
          <a:p>
            <a:r>
              <a:rPr lang="en-GB" sz="2400" b="0" dirty="0">
                <a:latin typeface="Calibri" panose="020F0502020204030204" pitchFamily="34" charset="0"/>
                <a:cs typeface="Calibri" panose="020F0502020204030204" pitchFamily="34" charset="0"/>
              </a:rPr>
              <a:t>GPS tracker, things from modern day</a:t>
            </a:r>
          </a:p>
          <a:p>
            <a:r>
              <a:rPr lang="en-GB" sz="2400" b="0" dirty="0">
                <a:latin typeface="Calibri" panose="020F0502020204030204" pitchFamily="34" charset="0"/>
                <a:cs typeface="Calibri" panose="020F0502020204030204" pitchFamily="34" charset="0"/>
              </a:rPr>
              <a:t>The date!</a:t>
            </a:r>
          </a:p>
        </p:txBody>
      </p:sp>
    </p:spTree>
    <p:extLst>
      <p:ext uri="{BB962C8B-B14F-4D97-AF65-F5344CB8AC3E}">
        <p14:creationId xmlns:p14="http://schemas.microsoft.com/office/powerpoint/2010/main" val="554492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0F607-BA28-4E66-988C-4BD23A394806}"/>
              </a:ext>
            </a:extLst>
          </p:cNvPr>
          <p:cNvSpPr>
            <a:spLocks noGrp="1"/>
          </p:cNvSpPr>
          <p:nvPr>
            <p:ph type="title"/>
          </p:nvPr>
        </p:nvSpPr>
        <p:spPr/>
        <p:txBody>
          <a:bodyPr/>
          <a:lstStyle/>
          <a:p>
            <a:r>
              <a:rPr lang="en-GB"/>
              <a:t>What Clues did you Pick up on Last Lesson?</a:t>
            </a:r>
          </a:p>
        </p:txBody>
      </p:sp>
      <p:sp>
        <p:nvSpPr>
          <p:cNvPr id="3" name="Content Placeholder 2">
            <a:extLst>
              <a:ext uri="{FF2B5EF4-FFF2-40B4-BE49-F238E27FC236}">
                <a16:creationId xmlns:a16="http://schemas.microsoft.com/office/drawing/2014/main" id="{D544DBDA-0BF8-4625-B6A1-A5E189DAD25E}"/>
              </a:ext>
            </a:extLst>
          </p:cNvPr>
          <p:cNvSpPr>
            <a:spLocks noGrp="1"/>
          </p:cNvSpPr>
          <p:nvPr>
            <p:ph idx="1"/>
          </p:nvPr>
        </p:nvSpPr>
        <p:spPr/>
        <p:txBody>
          <a:bodyPr vert="horz" lIns="91440" tIns="45720" rIns="91440" bIns="45720" rtlCol="0" anchor="t">
            <a:normAutofit/>
          </a:bodyPr>
          <a:lstStyle/>
          <a:p>
            <a:r>
              <a:rPr lang="en-GB" dirty="0"/>
              <a:t>Quiet work: </a:t>
            </a:r>
          </a:p>
          <a:p>
            <a:pPr marL="457200" indent="-457200">
              <a:buFont typeface="Wingdings" panose="05000000000000000000" pitchFamily="2" charset="2"/>
              <a:buChar char="Ø"/>
            </a:pPr>
            <a:r>
              <a:rPr lang="en-GB" sz="2800" b="0" dirty="0">
                <a:latin typeface="Calibri" panose="020F0502020204030204" pitchFamily="34" charset="0"/>
                <a:cs typeface="Calibri" panose="020F0502020204030204" pitchFamily="34" charset="0"/>
              </a:rPr>
              <a:t>What plot development questions would you ask Alex Shearer if he were in the room?</a:t>
            </a:r>
          </a:p>
          <a:p>
            <a:endParaRPr lang="en-GB" dirty="0"/>
          </a:p>
          <a:p>
            <a:r>
              <a:rPr lang="en-GB" dirty="0"/>
              <a:t>In Pairs: </a:t>
            </a:r>
          </a:p>
          <a:p>
            <a:pPr marL="457200" indent="-457200">
              <a:buFont typeface="Wingdings" panose="05000000000000000000" pitchFamily="2" charset="2"/>
              <a:buChar char="Ø"/>
            </a:pPr>
            <a:r>
              <a:rPr lang="en-GB" sz="2800" b="0" dirty="0">
                <a:latin typeface="Calibri" panose="020F0502020204030204" pitchFamily="34" charset="0"/>
                <a:cs typeface="Calibri" panose="020F0502020204030204" pitchFamily="34" charset="0"/>
              </a:rPr>
              <a:t>What fourth set of clues would you make up to use? Why</a:t>
            </a:r>
            <a:endParaRPr lang="en-GB" b="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72197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D30EFE3-9611-4841-9BC3-E51D7A3596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74FD68-0FBB-4305-AB98-A50F08241CE6}"/>
              </a:ext>
            </a:extLst>
          </p:cNvPr>
          <p:cNvSpPr>
            <a:spLocks noGrp="1"/>
          </p:cNvSpPr>
          <p:nvPr>
            <p:ph type="title"/>
          </p:nvPr>
        </p:nvSpPr>
        <p:spPr>
          <a:xfrm>
            <a:off x="1095064" y="-10684"/>
            <a:ext cx="10000521" cy="1731909"/>
          </a:xfrm>
        </p:spPr>
        <p:txBody>
          <a:bodyPr>
            <a:normAutofit/>
          </a:bodyPr>
          <a:lstStyle/>
          <a:p>
            <a:pPr algn="ctr"/>
            <a:r>
              <a:rPr lang="en-GB" dirty="0"/>
              <a:t>Let's look at Key Events from Previous Chapters...</a:t>
            </a:r>
            <a:endParaRPr lang="en-GB"/>
          </a:p>
        </p:txBody>
      </p:sp>
      <p:graphicFrame>
        <p:nvGraphicFramePr>
          <p:cNvPr id="5" name="Content Placeholder 4">
            <a:extLst>
              <a:ext uri="{FF2B5EF4-FFF2-40B4-BE49-F238E27FC236}">
                <a16:creationId xmlns:a16="http://schemas.microsoft.com/office/drawing/2014/main" id="{1A79EB9B-9AE2-4CAB-89AB-AB2AAFC578D0}"/>
              </a:ext>
            </a:extLst>
          </p:cNvPr>
          <p:cNvGraphicFramePr>
            <a:graphicFrameLocks noGrp="1"/>
          </p:cNvGraphicFramePr>
          <p:nvPr>
            <p:ph idx="1"/>
            <p:extLst>
              <p:ext uri="{D42A27DB-BD31-4B8C-83A1-F6EECF244321}">
                <p14:modId xmlns:p14="http://schemas.microsoft.com/office/powerpoint/2010/main" val="3077103768"/>
              </p:ext>
            </p:extLst>
          </p:nvPr>
        </p:nvGraphicFramePr>
        <p:xfrm>
          <a:off x="734122" y="1319560"/>
          <a:ext cx="10723037" cy="7086882"/>
        </p:xfrm>
        <a:graphic>
          <a:graphicData uri="http://schemas.openxmlformats.org/drawingml/2006/table">
            <a:tbl>
              <a:tblPr firstRow="1" bandRow="1">
                <a:tableStyleId>{5C22544A-7EE6-4342-B048-85BDC9FD1C3A}</a:tableStyleId>
              </a:tblPr>
              <a:tblGrid>
                <a:gridCol w="1480767">
                  <a:extLst>
                    <a:ext uri="{9D8B030D-6E8A-4147-A177-3AD203B41FA5}">
                      <a16:colId xmlns:a16="http://schemas.microsoft.com/office/drawing/2014/main" val="1159444647"/>
                    </a:ext>
                  </a:extLst>
                </a:gridCol>
                <a:gridCol w="3015199">
                  <a:extLst>
                    <a:ext uri="{9D8B030D-6E8A-4147-A177-3AD203B41FA5}">
                      <a16:colId xmlns:a16="http://schemas.microsoft.com/office/drawing/2014/main" val="3957876009"/>
                    </a:ext>
                  </a:extLst>
                </a:gridCol>
                <a:gridCol w="3211872">
                  <a:extLst>
                    <a:ext uri="{9D8B030D-6E8A-4147-A177-3AD203B41FA5}">
                      <a16:colId xmlns:a16="http://schemas.microsoft.com/office/drawing/2014/main" val="1301774837"/>
                    </a:ext>
                  </a:extLst>
                </a:gridCol>
                <a:gridCol w="3015199">
                  <a:extLst>
                    <a:ext uri="{9D8B030D-6E8A-4147-A177-3AD203B41FA5}">
                      <a16:colId xmlns:a16="http://schemas.microsoft.com/office/drawing/2014/main" val="3839724699"/>
                    </a:ext>
                  </a:extLst>
                </a:gridCol>
              </a:tblGrid>
              <a:tr h="294545">
                <a:tc gridSpan="4">
                  <a:txBody>
                    <a:bodyPr/>
                    <a:lstStyle/>
                    <a:p>
                      <a:pPr algn="ctr" rtl="0" fontAlgn="base"/>
                      <a:r>
                        <a:rPr lang="en-GB" sz="2400" dirty="0">
                          <a:effectLst/>
                          <a:latin typeface="The Hand"/>
                        </a:rPr>
                        <a:t>Suspense chart for chapters 2, 3, 5, 9 and 10 </a:t>
                      </a:r>
                      <a:endParaRPr lang="en-GB" sz="2400" b="0" i="0" dirty="0">
                        <a:effectLst/>
                        <a:latin typeface="The Hand"/>
                      </a:endParaRPr>
                    </a:p>
                  </a:txBody>
                  <a:tcPr marL="71887" marR="71887" marT="35943" marB="35943"/>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09791994"/>
                  </a:ext>
                </a:extLst>
              </a:tr>
              <a:tr h="464475">
                <a:tc>
                  <a:txBody>
                    <a:bodyPr/>
                    <a:lstStyle/>
                    <a:p>
                      <a:pPr algn="ctr" rtl="0" fontAlgn="base"/>
                      <a:r>
                        <a:rPr lang="en-GB" sz="2400" b="1" dirty="0">
                          <a:effectLst/>
                          <a:latin typeface="The Hand"/>
                        </a:rPr>
                        <a:t>End of Chapter </a:t>
                      </a:r>
                      <a:endParaRPr lang="en-GB" sz="2400" b="1" i="0" dirty="0">
                        <a:effectLst/>
                        <a:latin typeface="The Hand"/>
                      </a:endParaRPr>
                    </a:p>
                  </a:txBody>
                  <a:tcPr marL="71887" marR="71887" marT="35943" marB="35943" anchor="ctr"/>
                </a:tc>
                <a:tc>
                  <a:txBody>
                    <a:bodyPr/>
                    <a:lstStyle/>
                    <a:p>
                      <a:pPr algn="ctr" rtl="0" fontAlgn="base"/>
                      <a:r>
                        <a:rPr lang="en-GB" sz="2400" b="1" dirty="0">
                          <a:effectLst/>
                          <a:latin typeface="The Hand"/>
                        </a:rPr>
                        <a:t>Why is it suspenseful? </a:t>
                      </a:r>
                      <a:endParaRPr lang="en-GB" sz="2400" b="1" i="0" dirty="0">
                        <a:effectLst/>
                        <a:latin typeface="The Hand"/>
                      </a:endParaRPr>
                    </a:p>
                  </a:txBody>
                  <a:tcPr marL="71887" marR="71887" marT="35943" marB="35943" anchor="ctr"/>
                </a:tc>
                <a:tc>
                  <a:txBody>
                    <a:bodyPr/>
                    <a:lstStyle/>
                    <a:p>
                      <a:pPr algn="ctr" rtl="0" fontAlgn="base"/>
                      <a:r>
                        <a:rPr lang="en-GB" sz="2400" b="1" dirty="0">
                          <a:effectLst/>
                          <a:latin typeface="The Hand"/>
                        </a:rPr>
                        <a:t>What kind of suspense is it? </a:t>
                      </a:r>
                      <a:endParaRPr lang="en-GB" sz="2400" b="1" i="0" dirty="0">
                        <a:effectLst/>
                        <a:latin typeface="The Hand"/>
                      </a:endParaRPr>
                    </a:p>
                  </a:txBody>
                  <a:tcPr marL="71887" marR="71887" marT="35943" marB="35943" anchor="ctr"/>
                </a:tc>
                <a:tc>
                  <a:txBody>
                    <a:bodyPr/>
                    <a:lstStyle/>
                    <a:p>
                      <a:pPr algn="ctr" rtl="0" fontAlgn="base"/>
                      <a:r>
                        <a:rPr lang="en-GB" sz="2400" b="1" dirty="0">
                          <a:effectLst/>
                          <a:latin typeface="The Hand"/>
                        </a:rPr>
                        <a:t>Suspense rating 1-10  </a:t>
                      </a:r>
                    </a:p>
                    <a:p>
                      <a:pPr algn="ctr" rtl="0" fontAlgn="base"/>
                      <a:r>
                        <a:rPr lang="en-GB" sz="2400" b="1" dirty="0">
                          <a:effectLst/>
                          <a:latin typeface="The Hand"/>
                        </a:rPr>
                        <a:t>and reason </a:t>
                      </a:r>
                      <a:endParaRPr lang="en-GB" sz="2400" b="1" i="0" dirty="0">
                        <a:effectLst/>
                        <a:latin typeface="The Hand"/>
                      </a:endParaRPr>
                    </a:p>
                  </a:txBody>
                  <a:tcPr marL="71887" marR="71887" marT="35943" marB="35943" anchor="ctr"/>
                </a:tc>
                <a:extLst>
                  <a:ext uri="{0D108BD9-81ED-4DB2-BD59-A6C34878D82A}">
                    <a16:rowId xmlns:a16="http://schemas.microsoft.com/office/drawing/2014/main" val="2960072437"/>
                  </a:ext>
                </a:extLst>
              </a:tr>
              <a:tr h="464475">
                <a:tc>
                  <a:txBody>
                    <a:bodyPr/>
                    <a:lstStyle/>
                    <a:p>
                      <a:pPr algn="ctr" rtl="0" fontAlgn="base"/>
                      <a:r>
                        <a:rPr lang="en-GB" sz="2000" dirty="0">
                          <a:effectLst/>
                          <a:latin typeface="Calibri" panose="020F0502020204030204" pitchFamily="34" charset="0"/>
                          <a:cs typeface="Calibri" panose="020F0502020204030204" pitchFamily="34" charset="0"/>
                        </a:rPr>
                        <a:t>2 </a:t>
                      </a:r>
                      <a:endParaRPr lang="en-GB" sz="2000" b="0" i="0" dirty="0">
                        <a:effectLst/>
                        <a:latin typeface="Calibri" panose="020F0502020204030204" pitchFamily="34" charset="0"/>
                        <a:cs typeface="Calibri" panose="020F0502020204030204" pitchFamily="34" charset="0"/>
                      </a:endParaRPr>
                    </a:p>
                  </a:txBody>
                  <a:tcPr marL="71887" marR="71887" marT="35943" marB="35943" anchor="ctr"/>
                </a:tc>
                <a:tc>
                  <a:txBody>
                    <a:bodyPr/>
                    <a:lstStyle/>
                    <a:p>
                      <a:pPr algn="l" rtl="0" fontAlgn="base"/>
                      <a:r>
                        <a:rPr lang="en-GB" sz="2000" dirty="0">
                          <a:effectLst/>
                          <a:latin typeface="Calibri" panose="020F0502020204030204" pitchFamily="34" charset="0"/>
                          <a:cs typeface="Calibri" panose="020F0502020204030204" pitchFamily="34" charset="0"/>
                        </a:rPr>
                        <a:t>When Fergal picks up the tin it does something unusual: it rattles.  </a:t>
                      </a:r>
                      <a:endParaRPr lang="en-GB" sz="2000" b="0" i="0" dirty="0">
                        <a:effectLst/>
                        <a:latin typeface="Calibri" panose="020F0502020204030204" pitchFamily="34" charset="0"/>
                        <a:cs typeface="Calibri" panose="020F0502020204030204" pitchFamily="34" charset="0"/>
                      </a:endParaRPr>
                    </a:p>
                  </a:txBody>
                  <a:tcPr marL="71887" marR="71887" marT="35943" marB="35943"/>
                </a:tc>
                <a:tc>
                  <a:txBody>
                    <a:bodyPr/>
                    <a:lstStyle/>
                    <a:p>
                      <a:pPr algn="l" rtl="0" fontAlgn="base"/>
                      <a:r>
                        <a:rPr lang="en-GB" sz="2000" dirty="0">
                          <a:effectLst/>
                          <a:latin typeface="Calibri" panose="020F0502020204030204" pitchFamily="34" charset="0"/>
                          <a:cs typeface="Calibri" panose="020F0502020204030204" pitchFamily="34" charset="0"/>
                        </a:rPr>
                        <a:t>2 – The writer takes us by surprise. We do not expect the tin to do this. </a:t>
                      </a:r>
                      <a:endParaRPr lang="en-GB" sz="2000" b="0" i="0" dirty="0">
                        <a:effectLst/>
                        <a:latin typeface="Calibri" panose="020F0502020204030204" pitchFamily="34" charset="0"/>
                        <a:cs typeface="Calibri" panose="020F0502020204030204" pitchFamily="34" charset="0"/>
                      </a:endParaRPr>
                    </a:p>
                  </a:txBody>
                  <a:tcPr marL="71887" marR="71887" marT="35943" marB="35943"/>
                </a:tc>
                <a:tc>
                  <a:txBody>
                    <a:bodyPr/>
                    <a:lstStyle/>
                    <a:p>
                      <a:pPr algn="l" rtl="0" fontAlgn="base"/>
                      <a:r>
                        <a:rPr lang="en-GB" sz="2000" dirty="0">
                          <a:effectLst/>
                          <a:latin typeface="Calibri" panose="020F0502020204030204" pitchFamily="34" charset="0"/>
                          <a:cs typeface="Calibri" panose="020F0502020204030204" pitchFamily="34" charset="0"/>
                        </a:rPr>
                        <a:t>5 – it makes me curious, we read on because we want to know what is rattling in the tin. </a:t>
                      </a:r>
                      <a:endParaRPr lang="en-GB" sz="2000" b="0" i="0" dirty="0">
                        <a:effectLst/>
                        <a:latin typeface="Calibri" panose="020F0502020204030204" pitchFamily="34" charset="0"/>
                        <a:cs typeface="Calibri" panose="020F0502020204030204" pitchFamily="34" charset="0"/>
                      </a:endParaRPr>
                    </a:p>
                  </a:txBody>
                  <a:tcPr marL="71887" marR="71887" marT="35943" marB="35943"/>
                </a:tc>
                <a:extLst>
                  <a:ext uri="{0D108BD9-81ED-4DB2-BD59-A6C34878D82A}">
                    <a16:rowId xmlns:a16="http://schemas.microsoft.com/office/drawing/2014/main" val="1485372480"/>
                  </a:ext>
                </a:extLst>
              </a:tr>
              <a:tr h="645733">
                <a:tc>
                  <a:txBody>
                    <a:bodyPr/>
                    <a:lstStyle/>
                    <a:p>
                      <a:pPr algn="ctr" rtl="0" fontAlgn="base"/>
                      <a:r>
                        <a:rPr lang="en-GB" sz="2000" dirty="0">
                          <a:effectLst/>
                          <a:latin typeface="Calibri" panose="020F0502020204030204" pitchFamily="34" charset="0"/>
                          <a:cs typeface="Calibri" panose="020F0502020204030204" pitchFamily="34" charset="0"/>
                        </a:rPr>
                        <a:t>3 </a:t>
                      </a:r>
                      <a:endParaRPr lang="en-GB" sz="2000" b="0" i="0" dirty="0">
                        <a:effectLst/>
                        <a:latin typeface="Calibri" panose="020F0502020204030204" pitchFamily="34" charset="0"/>
                        <a:cs typeface="Calibri" panose="020F0502020204030204" pitchFamily="34" charset="0"/>
                      </a:endParaRPr>
                    </a:p>
                  </a:txBody>
                  <a:tcPr marL="71887" marR="71887" marT="35943" marB="35943" anchor="ctr"/>
                </a:tc>
                <a:tc>
                  <a:txBody>
                    <a:bodyPr/>
                    <a:lstStyle/>
                    <a:p>
                      <a:pPr algn="l" rtl="0" fontAlgn="base"/>
                      <a:endParaRPr lang="en-GB" sz="2000" dirty="0">
                        <a:effectLst/>
                        <a:latin typeface="Calibri" panose="020F0502020204030204" pitchFamily="34" charset="0"/>
                        <a:cs typeface="Calibri" panose="020F0502020204030204" pitchFamily="34" charset="0"/>
                      </a:endParaRPr>
                    </a:p>
                    <a:p>
                      <a:pPr algn="l" rtl="0" fontAlgn="base"/>
                      <a:endParaRPr lang="en-GB" sz="2000" dirty="0">
                        <a:effectLst/>
                        <a:latin typeface="Calibri" panose="020F0502020204030204" pitchFamily="34" charset="0"/>
                        <a:cs typeface="Calibri" panose="020F0502020204030204" pitchFamily="34" charset="0"/>
                      </a:endParaRPr>
                    </a:p>
                    <a:p>
                      <a:pPr algn="l" rtl="0" fontAlgn="base"/>
                      <a:endParaRPr lang="en-GB" sz="2000" b="0" i="0" dirty="0">
                        <a:effectLst/>
                        <a:latin typeface="Calibri" panose="020F0502020204030204" pitchFamily="34" charset="0"/>
                        <a:cs typeface="Calibri" panose="020F0502020204030204" pitchFamily="34" charset="0"/>
                      </a:endParaRPr>
                    </a:p>
                  </a:txBody>
                  <a:tcPr marL="71887" marR="71887" marT="35943" marB="35943"/>
                </a:tc>
                <a:tc>
                  <a:txBody>
                    <a:bodyPr/>
                    <a:lstStyle/>
                    <a:p>
                      <a:pPr algn="l" rtl="0" fontAlgn="base"/>
                      <a:endParaRPr lang="en-GB" sz="2000" b="0" i="0" dirty="0">
                        <a:effectLst/>
                        <a:latin typeface="Calibri" panose="020F0502020204030204" pitchFamily="34" charset="0"/>
                        <a:cs typeface="Calibri" panose="020F0502020204030204" pitchFamily="34" charset="0"/>
                      </a:endParaRPr>
                    </a:p>
                  </a:txBody>
                  <a:tcPr marL="71887" marR="71887" marT="35943" marB="35943"/>
                </a:tc>
                <a:tc>
                  <a:txBody>
                    <a:bodyPr/>
                    <a:lstStyle/>
                    <a:p>
                      <a:pPr algn="l" rtl="0" fontAlgn="base"/>
                      <a:endParaRPr lang="en-GB" sz="2000" b="0" i="0" dirty="0">
                        <a:effectLst/>
                        <a:latin typeface="Calibri" panose="020F0502020204030204" pitchFamily="34" charset="0"/>
                        <a:cs typeface="Calibri" panose="020F0502020204030204" pitchFamily="34" charset="0"/>
                      </a:endParaRPr>
                    </a:p>
                  </a:txBody>
                  <a:tcPr marL="71887" marR="71887" marT="35943" marB="35943"/>
                </a:tc>
                <a:extLst>
                  <a:ext uri="{0D108BD9-81ED-4DB2-BD59-A6C34878D82A}">
                    <a16:rowId xmlns:a16="http://schemas.microsoft.com/office/drawing/2014/main" val="1555432698"/>
                  </a:ext>
                </a:extLst>
              </a:tr>
              <a:tr h="826992">
                <a:tc>
                  <a:txBody>
                    <a:bodyPr/>
                    <a:lstStyle/>
                    <a:p>
                      <a:pPr algn="ctr" rtl="0" fontAlgn="base"/>
                      <a:r>
                        <a:rPr lang="en-GB" sz="2000" dirty="0">
                          <a:effectLst/>
                          <a:latin typeface="Calibri" panose="020F0502020204030204" pitchFamily="34" charset="0"/>
                          <a:cs typeface="Calibri" panose="020F0502020204030204" pitchFamily="34" charset="0"/>
                        </a:rPr>
                        <a:t>5 </a:t>
                      </a:r>
                      <a:endParaRPr lang="en-GB" sz="2000" b="0" i="0" dirty="0">
                        <a:effectLst/>
                        <a:latin typeface="Calibri" panose="020F0502020204030204" pitchFamily="34" charset="0"/>
                        <a:cs typeface="Calibri" panose="020F0502020204030204" pitchFamily="34" charset="0"/>
                      </a:endParaRPr>
                    </a:p>
                  </a:txBody>
                  <a:tcPr marL="71887" marR="71887" marT="35943" marB="35943" anchor="ctr"/>
                </a:tc>
                <a:tc>
                  <a:txBody>
                    <a:bodyPr/>
                    <a:lstStyle/>
                    <a:p>
                      <a:pPr algn="l" rtl="0" fontAlgn="base"/>
                      <a:endParaRPr lang="en-GB" sz="2000" dirty="0">
                        <a:effectLst/>
                        <a:latin typeface="Calibri" panose="020F0502020204030204" pitchFamily="34" charset="0"/>
                        <a:cs typeface="Calibri" panose="020F0502020204030204" pitchFamily="34" charset="0"/>
                      </a:endParaRPr>
                    </a:p>
                    <a:p>
                      <a:pPr algn="l" rtl="0" fontAlgn="base"/>
                      <a:endParaRPr lang="en-GB" sz="2000" dirty="0">
                        <a:effectLst/>
                        <a:latin typeface="Calibri" panose="020F0502020204030204" pitchFamily="34" charset="0"/>
                        <a:cs typeface="Calibri" panose="020F0502020204030204" pitchFamily="34" charset="0"/>
                      </a:endParaRPr>
                    </a:p>
                    <a:p>
                      <a:pPr algn="l" rtl="0" fontAlgn="base"/>
                      <a:endParaRPr lang="en-GB" sz="2000" dirty="0">
                        <a:effectLst/>
                        <a:latin typeface="Calibri" panose="020F0502020204030204" pitchFamily="34" charset="0"/>
                        <a:cs typeface="Calibri" panose="020F0502020204030204" pitchFamily="34" charset="0"/>
                      </a:endParaRPr>
                    </a:p>
                    <a:p>
                      <a:pPr algn="l" rtl="0" fontAlgn="base"/>
                      <a:endParaRPr lang="en-GB" sz="2000" b="0" i="0" dirty="0">
                        <a:effectLst/>
                        <a:latin typeface="Calibri" panose="020F0502020204030204" pitchFamily="34" charset="0"/>
                        <a:cs typeface="Calibri" panose="020F0502020204030204" pitchFamily="34" charset="0"/>
                      </a:endParaRPr>
                    </a:p>
                  </a:txBody>
                  <a:tcPr marL="71887" marR="71887" marT="35943" marB="35943"/>
                </a:tc>
                <a:tc>
                  <a:txBody>
                    <a:bodyPr/>
                    <a:lstStyle/>
                    <a:p>
                      <a:pPr algn="l" rtl="0" fontAlgn="base"/>
                      <a:endParaRPr lang="en-GB" sz="2000" b="0" i="0" dirty="0">
                        <a:effectLst/>
                        <a:latin typeface="Calibri" panose="020F0502020204030204" pitchFamily="34" charset="0"/>
                        <a:cs typeface="Calibri" panose="020F0502020204030204" pitchFamily="34" charset="0"/>
                      </a:endParaRPr>
                    </a:p>
                  </a:txBody>
                  <a:tcPr marL="71887" marR="71887" marT="35943" marB="35943"/>
                </a:tc>
                <a:tc>
                  <a:txBody>
                    <a:bodyPr/>
                    <a:lstStyle/>
                    <a:p>
                      <a:pPr algn="l" rtl="0" fontAlgn="base"/>
                      <a:endParaRPr lang="en-GB" sz="2000" b="0" i="0" dirty="0">
                        <a:effectLst/>
                        <a:latin typeface="Calibri" panose="020F0502020204030204" pitchFamily="34" charset="0"/>
                        <a:cs typeface="Calibri" panose="020F0502020204030204" pitchFamily="34" charset="0"/>
                      </a:endParaRPr>
                    </a:p>
                  </a:txBody>
                  <a:tcPr marL="71887" marR="71887" marT="35943" marB="35943"/>
                </a:tc>
                <a:extLst>
                  <a:ext uri="{0D108BD9-81ED-4DB2-BD59-A6C34878D82A}">
                    <a16:rowId xmlns:a16="http://schemas.microsoft.com/office/drawing/2014/main" val="2378151444"/>
                  </a:ext>
                </a:extLst>
              </a:tr>
              <a:tr h="645733">
                <a:tc>
                  <a:txBody>
                    <a:bodyPr/>
                    <a:lstStyle/>
                    <a:p>
                      <a:pPr algn="ctr" rtl="0" fontAlgn="base"/>
                      <a:r>
                        <a:rPr lang="en-GB" sz="2000" dirty="0">
                          <a:effectLst/>
                          <a:latin typeface="Calibri" panose="020F0502020204030204" pitchFamily="34" charset="0"/>
                          <a:cs typeface="Calibri" panose="020F0502020204030204" pitchFamily="34" charset="0"/>
                        </a:rPr>
                        <a:t>9 </a:t>
                      </a:r>
                      <a:endParaRPr lang="en-GB" sz="2000" b="0" i="0" dirty="0">
                        <a:effectLst/>
                        <a:latin typeface="Calibri" panose="020F0502020204030204" pitchFamily="34" charset="0"/>
                        <a:cs typeface="Calibri" panose="020F0502020204030204" pitchFamily="34" charset="0"/>
                      </a:endParaRPr>
                    </a:p>
                  </a:txBody>
                  <a:tcPr marL="71887" marR="71887" marT="35943" marB="35943" anchor="ctr"/>
                </a:tc>
                <a:tc>
                  <a:txBody>
                    <a:bodyPr/>
                    <a:lstStyle/>
                    <a:p>
                      <a:pPr algn="l" rtl="0" fontAlgn="base"/>
                      <a:endParaRPr lang="en-GB" sz="2000" dirty="0">
                        <a:effectLst/>
                        <a:latin typeface="Calibri" panose="020F0502020204030204" pitchFamily="34" charset="0"/>
                        <a:cs typeface="Calibri" panose="020F0502020204030204" pitchFamily="34" charset="0"/>
                      </a:endParaRPr>
                    </a:p>
                    <a:p>
                      <a:pPr algn="l" rtl="0" fontAlgn="base"/>
                      <a:endParaRPr lang="en-GB" sz="2000" dirty="0">
                        <a:effectLst/>
                        <a:latin typeface="Calibri" panose="020F0502020204030204" pitchFamily="34" charset="0"/>
                        <a:cs typeface="Calibri" panose="020F0502020204030204" pitchFamily="34" charset="0"/>
                      </a:endParaRPr>
                    </a:p>
                    <a:p>
                      <a:pPr algn="l" rtl="0" fontAlgn="base"/>
                      <a:endParaRPr lang="en-GB" sz="2000" b="0" i="0" dirty="0">
                        <a:effectLst/>
                        <a:latin typeface="Calibri" panose="020F0502020204030204" pitchFamily="34" charset="0"/>
                        <a:cs typeface="Calibri" panose="020F0502020204030204" pitchFamily="34" charset="0"/>
                      </a:endParaRPr>
                    </a:p>
                  </a:txBody>
                  <a:tcPr marL="71887" marR="71887" marT="35943" marB="35943"/>
                </a:tc>
                <a:tc>
                  <a:txBody>
                    <a:bodyPr/>
                    <a:lstStyle/>
                    <a:p>
                      <a:pPr algn="l" rtl="0" fontAlgn="base"/>
                      <a:endParaRPr lang="en-GB" sz="2000" b="0" i="0" dirty="0">
                        <a:effectLst/>
                        <a:latin typeface="Calibri" panose="020F0502020204030204" pitchFamily="34" charset="0"/>
                        <a:cs typeface="Calibri" panose="020F0502020204030204" pitchFamily="34" charset="0"/>
                      </a:endParaRPr>
                    </a:p>
                  </a:txBody>
                  <a:tcPr marL="71887" marR="71887" marT="35943" marB="35943"/>
                </a:tc>
                <a:tc>
                  <a:txBody>
                    <a:bodyPr/>
                    <a:lstStyle/>
                    <a:p>
                      <a:pPr algn="l" rtl="0" fontAlgn="base"/>
                      <a:endParaRPr lang="en-GB" sz="2000" b="0" i="0" dirty="0">
                        <a:effectLst/>
                        <a:latin typeface="Calibri" panose="020F0502020204030204" pitchFamily="34" charset="0"/>
                        <a:cs typeface="Calibri" panose="020F0502020204030204" pitchFamily="34" charset="0"/>
                      </a:endParaRPr>
                    </a:p>
                  </a:txBody>
                  <a:tcPr marL="71887" marR="71887" marT="35943" marB="35943"/>
                </a:tc>
                <a:extLst>
                  <a:ext uri="{0D108BD9-81ED-4DB2-BD59-A6C34878D82A}">
                    <a16:rowId xmlns:a16="http://schemas.microsoft.com/office/drawing/2014/main" val="1035733715"/>
                  </a:ext>
                </a:extLst>
              </a:tr>
              <a:tr h="815663">
                <a:tc>
                  <a:txBody>
                    <a:bodyPr/>
                    <a:lstStyle/>
                    <a:p>
                      <a:pPr algn="ctr" rtl="0" fontAlgn="base"/>
                      <a:r>
                        <a:rPr lang="en-GB" sz="2000" dirty="0">
                          <a:effectLst/>
                          <a:latin typeface="Calibri" panose="020F0502020204030204" pitchFamily="34" charset="0"/>
                          <a:cs typeface="Calibri" panose="020F0502020204030204" pitchFamily="34" charset="0"/>
                        </a:rPr>
                        <a:t>10 </a:t>
                      </a:r>
                      <a:endParaRPr lang="en-GB" sz="2000" b="0" i="0" dirty="0">
                        <a:effectLst/>
                        <a:latin typeface="Calibri" panose="020F0502020204030204" pitchFamily="34" charset="0"/>
                        <a:cs typeface="Calibri" panose="020F0502020204030204" pitchFamily="34" charset="0"/>
                      </a:endParaRPr>
                    </a:p>
                  </a:txBody>
                  <a:tcPr marL="71887" marR="71887" marT="35943" marB="35943" anchor="ctr"/>
                </a:tc>
                <a:tc>
                  <a:txBody>
                    <a:bodyPr/>
                    <a:lstStyle/>
                    <a:p>
                      <a:pPr algn="l" rtl="0" fontAlgn="base"/>
                      <a:endParaRPr lang="en-GB" sz="2000" dirty="0">
                        <a:effectLst/>
                        <a:latin typeface="Calibri" panose="020F0502020204030204" pitchFamily="34" charset="0"/>
                        <a:cs typeface="Calibri" panose="020F0502020204030204" pitchFamily="34" charset="0"/>
                      </a:endParaRPr>
                    </a:p>
                    <a:p>
                      <a:pPr algn="l" rtl="0" fontAlgn="base"/>
                      <a:endParaRPr lang="en-GB" sz="2000" dirty="0">
                        <a:effectLst/>
                        <a:latin typeface="Calibri" panose="020F0502020204030204" pitchFamily="34" charset="0"/>
                        <a:cs typeface="Calibri" panose="020F0502020204030204" pitchFamily="34" charset="0"/>
                      </a:endParaRPr>
                    </a:p>
                    <a:p>
                      <a:pPr algn="l" rtl="0" fontAlgn="base"/>
                      <a:endParaRPr lang="en-GB" sz="2000" dirty="0">
                        <a:effectLst/>
                        <a:latin typeface="Calibri" panose="020F0502020204030204" pitchFamily="34" charset="0"/>
                        <a:cs typeface="Calibri" panose="020F0502020204030204" pitchFamily="34" charset="0"/>
                      </a:endParaRPr>
                    </a:p>
                    <a:p>
                      <a:pPr algn="l" rtl="0" fontAlgn="base"/>
                      <a:endParaRPr lang="en-GB" sz="2000" b="0" i="0" dirty="0">
                        <a:effectLst/>
                        <a:latin typeface="Calibri" panose="020F0502020204030204" pitchFamily="34" charset="0"/>
                        <a:cs typeface="Calibri" panose="020F0502020204030204" pitchFamily="34" charset="0"/>
                      </a:endParaRPr>
                    </a:p>
                  </a:txBody>
                  <a:tcPr marL="71887" marR="71887" marT="35943" marB="35943"/>
                </a:tc>
                <a:tc>
                  <a:txBody>
                    <a:bodyPr/>
                    <a:lstStyle/>
                    <a:p>
                      <a:pPr algn="l" rtl="0" fontAlgn="base"/>
                      <a:endParaRPr lang="en-GB" sz="2000" b="0" i="0" dirty="0">
                        <a:effectLst/>
                        <a:latin typeface="Calibri" panose="020F0502020204030204" pitchFamily="34" charset="0"/>
                        <a:cs typeface="Calibri" panose="020F0502020204030204" pitchFamily="34" charset="0"/>
                      </a:endParaRPr>
                    </a:p>
                  </a:txBody>
                  <a:tcPr marL="71887" marR="71887" marT="35943" marB="35943"/>
                </a:tc>
                <a:tc>
                  <a:txBody>
                    <a:bodyPr/>
                    <a:lstStyle/>
                    <a:p>
                      <a:pPr algn="l" rtl="0" fontAlgn="base"/>
                      <a:endParaRPr lang="en-GB" sz="2000" b="0" i="0" dirty="0">
                        <a:effectLst/>
                        <a:latin typeface="Calibri" panose="020F0502020204030204" pitchFamily="34" charset="0"/>
                        <a:cs typeface="Calibri" panose="020F0502020204030204" pitchFamily="34" charset="0"/>
                      </a:endParaRPr>
                    </a:p>
                  </a:txBody>
                  <a:tcPr marL="71887" marR="71887" marT="35943" marB="35943"/>
                </a:tc>
                <a:extLst>
                  <a:ext uri="{0D108BD9-81ED-4DB2-BD59-A6C34878D82A}">
                    <a16:rowId xmlns:a16="http://schemas.microsoft.com/office/drawing/2014/main" val="2287366589"/>
                  </a:ext>
                </a:extLst>
              </a:tr>
            </a:tbl>
          </a:graphicData>
        </a:graphic>
      </p:graphicFrame>
    </p:spTree>
    <p:extLst>
      <p:ext uri="{BB962C8B-B14F-4D97-AF65-F5344CB8AC3E}">
        <p14:creationId xmlns:p14="http://schemas.microsoft.com/office/powerpoint/2010/main" val="3712038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8CD71-D04D-4F54-A399-8F9A257B6890}"/>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E2944114-4C04-4EB9-9326-E9D4D2B131BB}"/>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557855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38A33-2211-440C-B519-501FD74D4CEC}"/>
              </a:ext>
            </a:extLst>
          </p:cNvPr>
          <p:cNvSpPr>
            <a:spLocks noGrp="1"/>
          </p:cNvSpPr>
          <p:nvPr>
            <p:ph type="ctrTitle"/>
          </p:nvPr>
        </p:nvSpPr>
        <p:spPr/>
        <p:txBody>
          <a:bodyPr/>
          <a:lstStyle/>
          <a:p>
            <a:r>
              <a:rPr lang="en-GB" dirty="0"/>
              <a:t>Describing an Object</a:t>
            </a:r>
          </a:p>
        </p:txBody>
      </p:sp>
      <p:sp>
        <p:nvSpPr>
          <p:cNvPr id="3" name="Content Placeholder 2">
            <a:extLst>
              <a:ext uri="{FF2B5EF4-FFF2-40B4-BE49-F238E27FC236}">
                <a16:creationId xmlns:a16="http://schemas.microsoft.com/office/drawing/2014/main" id="{055EA2C3-ADD4-49D2-95FB-9D6155E8826F}"/>
              </a:ext>
            </a:extLst>
          </p:cNvPr>
          <p:cNvSpPr>
            <a:spLocks noGrp="1"/>
          </p:cNvSpPr>
          <p:nvPr>
            <p:ph type="subTitle" idx="1"/>
          </p:nvPr>
        </p:nvSpPr>
        <p:spPr/>
        <p:txBody>
          <a:bodyPr/>
          <a:lstStyle/>
          <a:p>
            <a:r>
              <a:rPr lang="en-GB" dirty="0"/>
              <a:t>Wednesday 29th September 2021</a:t>
            </a:r>
          </a:p>
        </p:txBody>
      </p:sp>
    </p:spTree>
    <p:extLst>
      <p:ext uri="{BB962C8B-B14F-4D97-AF65-F5344CB8AC3E}">
        <p14:creationId xmlns:p14="http://schemas.microsoft.com/office/powerpoint/2010/main" val="1220948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96A35EAA-ED80-4FF1-942C-82B1D483A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33683" flipH="1">
            <a:off x="977627" y="481134"/>
            <a:ext cx="9378187" cy="5238589"/>
          </a:xfrm>
          <a:custGeom>
            <a:avLst/>
            <a:gdLst/>
            <a:ahLst/>
            <a:cxnLst/>
            <a:rect l="l" t="t" r="r" b="b"/>
            <a:pathLst>
              <a:path w="1237972" h="852489">
                <a:moveTo>
                  <a:pt x="633056" y="852489"/>
                </a:moveTo>
                <a:cubicBezTo>
                  <a:pt x="716495" y="841059"/>
                  <a:pt x="733789" y="812455"/>
                  <a:pt x="825461" y="773218"/>
                </a:cubicBezTo>
                <a:cubicBezTo>
                  <a:pt x="917133" y="733981"/>
                  <a:pt x="1120276" y="716959"/>
                  <a:pt x="1183087" y="617069"/>
                </a:cubicBezTo>
                <a:cubicBezTo>
                  <a:pt x="1245898" y="517180"/>
                  <a:pt x="1258148" y="283568"/>
                  <a:pt x="1202325" y="173881"/>
                </a:cubicBezTo>
                <a:cubicBezTo>
                  <a:pt x="1146502" y="64194"/>
                  <a:pt x="1083676" y="36572"/>
                  <a:pt x="981005" y="19225"/>
                </a:cubicBezTo>
                <a:cubicBezTo>
                  <a:pt x="823274" y="-7425"/>
                  <a:pt x="446352" y="-23746"/>
                  <a:pt x="245994" y="92349"/>
                </a:cubicBezTo>
                <a:cubicBezTo>
                  <a:pt x="45636" y="208444"/>
                  <a:pt x="-47145" y="246094"/>
                  <a:pt x="23501" y="568036"/>
                </a:cubicBezTo>
                <a:cubicBezTo>
                  <a:pt x="51046" y="756743"/>
                  <a:pt x="510357" y="722029"/>
                  <a:pt x="552172" y="730697"/>
                </a:cubicBezTo>
                <a:cubicBezTo>
                  <a:pt x="733623" y="767368"/>
                  <a:pt x="633056" y="852489"/>
                  <a:pt x="633056" y="852489"/>
                </a:cubicBezTo>
                <a:close/>
              </a:path>
            </a:pathLst>
          </a:custGeom>
          <a:solidFill>
            <a:schemeClr val="bg1"/>
          </a:solidFill>
          <a:ln w="19050"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D415F49B-3CBC-46CF-AFB5-988852D047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33683" flipH="1">
            <a:off x="1010574" y="456230"/>
            <a:ext cx="9378187" cy="5238589"/>
          </a:xfrm>
          <a:custGeom>
            <a:avLst/>
            <a:gdLst/>
            <a:ahLst/>
            <a:cxnLst/>
            <a:rect l="l" t="t" r="r" b="b"/>
            <a:pathLst>
              <a:path w="1237972" h="852489">
                <a:moveTo>
                  <a:pt x="633056" y="852489"/>
                </a:moveTo>
                <a:cubicBezTo>
                  <a:pt x="716495" y="841059"/>
                  <a:pt x="733789" y="812455"/>
                  <a:pt x="825461" y="773218"/>
                </a:cubicBezTo>
                <a:cubicBezTo>
                  <a:pt x="917133" y="733981"/>
                  <a:pt x="1120276" y="716959"/>
                  <a:pt x="1183087" y="617069"/>
                </a:cubicBezTo>
                <a:cubicBezTo>
                  <a:pt x="1245898" y="517180"/>
                  <a:pt x="1258148" y="283568"/>
                  <a:pt x="1202325" y="173881"/>
                </a:cubicBezTo>
                <a:cubicBezTo>
                  <a:pt x="1146502" y="64194"/>
                  <a:pt x="1083676" y="36572"/>
                  <a:pt x="981005" y="19225"/>
                </a:cubicBezTo>
                <a:cubicBezTo>
                  <a:pt x="823274" y="-7425"/>
                  <a:pt x="446352" y="-23746"/>
                  <a:pt x="245994" y="92349"/>
                </a:cubicBezTo>
                <a:cubicBezTo>
                  <a:pt x="45636" y="208444"/>
                  <a:pt x="-47145" y="246094"/>
                  <a:pt x="23501" y="568036"/>
                </a:cubicBezTo>
                <a:cubicBezTo>
                  <a:pt x="51046" y="756743"/>
                  <a:pt x="510357" y="722029"/>
                  <a:pt x="552172" y="730697"/>
                </a:cubicBezTo>
                <a:cubicBezTo>
                  <a:pt x="733623" y="767368"/>
                  <a:pt x="633056" y="852489"/>
                  <a:pt x="633056" y="852489"/>
                </a:cubicBezTo>
                <a:close/>
              </a:path>
            </a:pathLst>
          </a:custGeom>
          <a:noFill/>
          <a:ln w="19050" cap="flat">
            <a:solidFill>
              <a:schemeClr val="tx1"/>
            </a:solidFill>
            <a:prstDash val="solid"/>
            <a:miter/>
          </a:ln>
        </p:spPr>
        <p:txBody>
          <a:bodyPr rtlCol="0" anchor="ctr"/>
          <a:lstStyle/>
          <a:p>
            <a:endParaRPr lang="en-US"/>
          </a:p>
        </p:txBody>
      </p:sp>
      <p:sp useBgFill="1">
        <p:nvSpPr>
          <p:cNvPr id="26" name="Rectangle 25">
            <a:extLst>
              <a:ext uri="{FF2B5EF4-FFF2-40B4-BE49-F238E27FC236}">
                <a16:creationId xmlns:a16="http://schemas.microsoft.com/office/drawing/2014/main" id="{421117CB-D197-45F3-B441-4AC4D215E7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Chess pawn with a shadow of a king">
            <a:extLst>
              <a:ext uri="{FF2B5EF4-FFF2-40B4-BE49-F238E27FC236}">
                <a16:creationId xmlns:a16="http://schemas.microsoft.com/office/drawing/2014/main" id="{2EB87435-F2DF-4CFB-8C2D-DB25016F8739}"/>
              </a:ext>
            </a:extLst>
          </p:cNvPr>
          <p:cNvPicPr>
            <a:picLocks noChangeAspect="1"/>
          </p:cNvPicPr>
          <p:nvPr/>
        </p:nvPicPr>
        <p:blipFill rotWithShape="1">
          <a:blip r:embed="rId2"/>
          <a:srcRect l="5207" r="5205" b="-2"/>
          <a:stretch/>
        </p:blipFill>
        <p:spPr>
          <a:xfrm>
            <a:off x="4383315" y="406533"/>
            <a:ext cx="7311127" cy="5835063"/>
          </a:xfrm>
          <a:custGeom>
            <a:avLst/>
            <a:gdLst/>
            <a:ahLst/>
            <a:cxnLst/>
            <a:rect l="l" t="t" r="r" b="b"/>
            <a:pathLst>
              <a:path w="7441204" h="6013687">
                <a:moveTo>
                  <a:pt x="521773" y="33"/>
                </a:moveTo>
                <a:cubicBezTo>
                  <a:pt x="691085" y="398"/>
                  <a:pt x="903236" y="3814"/>
                  <a:pt x="1092688" y="8577"/>
                </a:cubicBezTo>
                <a:lnTo>
                  <a:pt x="6484220" y="37240"/>
                </a:lnTo>
                <a:lnTo>
                  <a:pt x="7441204" y="64264"/>
                </a:lnTo>
                <a:lnTo>
                  <a:pt x="7441204" y="5983295"/>
                </a:lnTo>
                <a:lnTo>
                  <a:pt x="7288194" y="5982896"/>
                </a:lnTo>
                <a:cubicBezTo>
                  <a:pt x="5457820" y="5980096"/>
                  <a:pt x="2920476" y="6013687"/>
                  <a:pt x="1210410" y="6013687"/>
                </a:cubicBezTo>
                <a:cubicBezTo>
                  <a:pt x="725939" y="5985023"/>
                  <a:pt x="379887" y="6013688"/>
                  <a:pt x="47679" y="5985023"/>
                </a:cubicBezTo>
                <a:cubicBezTo>
                  <a:pt x="-53829" y="4045425"/>
                  <a:pt x="24608" y="1346230"/>
                  <a:pt x="116889" y="123233"/>
                </a:cubicBezTo>
                <a:cubicBezTo>
                  <a:pt x="124824" y="-27018"/>
                  <a:pt x="118248" y="22145"/>
                  <a:pt x="277431" y="3036"/>
                </a:cubicBezTo>
                <a:cubicBezTo>
                  <a:pt x="334020" y="692"/>
                  <a:pt x="420186" y="-187"/>
                  <a:pt x="521773" y="33"/>
                </a:cubicBezTo>
                <a:close/>
              </a:path>
            </a:pathLst>
          </a:custGeom>
        </p:spPr>
      </p:pic>
      <p:sp>
        <p:nvSpPr>
          <p:cNvPr id="28" name="Freeform: Shape 27">
            <a:extLst>
              <a:ext uri="{FF2B5EF4-FFF2-40B4-BE49-F238E27FC236}">
                <a16:creationId xmlns:a16="http://schemas.microsoft.com/office/drawing/2014/main" id="{F778232E-C75B-4B3C-9201-81C0775715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4383313" y="406533"/>
            <a:ext cx="7311126" cy="5835062"/>
          </a:xfrm>
          <a:custGeom>
            <a:avLst/>
            <a:gdLst>
              <a:gd name="connsiteX0" fmla="*/ 7142118 w 7680682"/>
              <a:gd name="connsiteY0" fmla="*/ 6405352 h 6405386"/>
              <a:gd name="connsiteX1" fmla="*/ 6552830 w 7680682"/>
              <a:gd name="connsiteY1" fmla="*/ 6396252 h 6405386"/>
              <a:gd name="connsiteX2" fmla="*/ 987782 w 7680682"/>
              <a:gd name="connsiteY2" fmla="*/ 6365722 h 6405386"/>
              <a:gd name="connsiteX3" fmla="*/ 0 w 7680682"/>
              <a:gd name="connsiteY3" fmla="*/ 6336938 h 6405386"/>
              <a:gd name="connsiteX4" fmla="*/ 0 w 7680682"/>
              <a:gd name="connsiteY4" fmla="*/ 32372 h 6405386"/>
              <a:gd name="connsiteX5" fmla="*/ 157934 w 7680682"/>
              <a:gd name="connsiteY5" fmla="*/ 32797 h 6405386"/>
              <a:gd name="connsiteX6" fmla="*/ 6431319 w 7680682"/>
              <a:gd name="connsiteY6" fmla="*/ 0 h 6405386"/>
              <a:gd name="connsiteX7" fmla="*/ 7631470 w 7680682"/>
              <a:gd name="connsiteY7" fmla="*/ 30531 h 6405386"/>
              <a:gd name="connsiteX8" fmla="*/ 7560032 w 7680682"/>
              <a:gd name="connsiteY8" fmla="*/ 6274128 h 6405386"/>
              <a:gd name="connsiteX9" fmla="*/ 7394324 w 7680682"/>
              <a:gd name="connsiteY9" fmla="*/ 6402154 h 6405386"/>
              <a:gd name="connsiteX10" fmla="*/ 7142118 w 7680682"/>
              <a:gd name="connsiteY10" fmla="*/ 6405352 h 6405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80682" h="6405386">
                <a:moveTo>
                  <a:pt x="7142118" y="6405352"/>
                </a:moveTo>
                <a:cubicBezTo>
                  <a:pt x="6967357" y="6404963"/>
                  <a:pt x="6748379" y="6401325"/>
                  <a:pt x="6552830" y="6396252"/>
                </a:cubicBezTo>
                <a:lnTo>
                  <a:pt x="987782" y="6365722"/>
                </a:lnTo>
                <a:lnTo>
                  <a:pt x="0" y="6336938"/>
                </a:lnTo>
                <a:lnTo>
                  <a:pt x="0" y="32372"/>
                </a:lnTo>
                <a:lnTo>
                  <a:pt x="157934" y="32797"/>
                </a:lnTo>
                <a:cubicBezTo>
                  <a:pt x="2047215" y="35779"/>
                  <a:pt x="4666218" y="0"/>
                  <a:pt x="6431319" y="0"/>
                </a:cubicBezTo>
                <a:cubicBezTo>
                  <a:pt x="6931382" y="30531"/>
                  <a:pt x="7288570" y="-1"/>
                  <a:pt x="7631470" y="30531"/>
                </a:cubicBezTo>
                <a:cubicBezTo>
                  <a:pt x="7736245" y="2096465"/>
                  <a:pt x="7655283" y="4971471"/>
                  <a:pt x="7560032" y="6274128"/>
                </a:cubicBezTo>
                <a:cubicBezTo>
                  <a:pt x="7551842" y="6434165"/>
                  <a:pt x="7558630" y="6381800"/>
                  <a:pt x="7394324" y="6402154"/>
                </a:cubicBezTo>
                <a:cubicBezTo>
                  <a:pt x="7335914" y="6404650"/>
                  <a:pt x="7246975" y="6405586"/>
                  <a:pt x="7142118" y="6405352"/>
                </a:cubicBezTo>
                <a:close/>
              </a:path>
            </a:pathLst>
          </a:cu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FB69A980-D397-4383-991D-6DC2FB1C3C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1286044">
            <a:off x="398432" y="839495"/>
            <a:ext cx="4504765" cy="3813636"/>
          </a:xfrm>
          <a:custGeom>
            <a:avLst/>
            <a:gdLst>
              <a:gd name="connsiteX0" fmla="*/ -39 w 914430"/>
              <a:gd name="connsiteY0" fmla="*/ 747812 h 753584"/>
              <a:gd name="connsiteX1" fmla="*/ 400011 w 914430"/>
              <a:gd name="connsiteY1" fmla="*/ 737144 h 753584"/>
              <a:gd name="connsiteX2" fmla="*/ 891787 w 914430"/>
              <a:gd name="connsiteY2" fmla="*/ 487303 h 753584"/>
              <a:gd name="connsiteX3" fmla="*/ 665854 w 914430"/>
              <a:gd name="connsiteY3" fmla="*/ 3528 h 753584"/>
              <a:gd name="connsiteX4" fmla="*/ 136835 w 914430"/>
              <a:gd name="connsiteY4" fmla="*/ 319854 h 753584"/>
              <a:gd name="connsiteX5" fmla="*/ 134168 w 914430"/>
              <a:gd name="connsiteY5" fmla="*/ 630845 h 753584"/>
              <a:gd name="connsiteX6" fmla="*/ -39 w 914430"/>
              <a:gd name="connsiteY6" fmla="*/ 747812 h 753584"/>
              <a:gd name="connsiteX0" fmla="*/ 0 w 855235"/>
              <a:gd name="connsiteY0" fmla="*/ 741453 h 759943"/>
              <a:gd name="connsiteX1" fmla="*/ 340855 w 855235"/>
              <a:gd name="connsiteY1" fmla="*/ 737153 h 759943"/>
              <a:gd name="connsiteX2" fmla="*/ 832631 w 855235"/>
              <a:gd name="connsiteY2" fmla="*/ 487312 h 759943"/>
              <a:gd name="connsiteX3" fmla="*/ 606698 w 855235"/>
              <a:gd name="connsiteY3" fmla="*/ 3537 h 759943"/>
              <a:gd name="connsiteX4" fmla="*/ 77679 w 855235"/>
              <a:gd name="connsiteY4" fmla="*/ 319863 h 759943"/>
              <a:gd name="connsiteX5" fmla="*/ 75012 w 855235"/>
              <a:gd name="connsiteY5" fmla="*/ 630854 h 759943"/>
              <a:gd name="connsiteX6" fmla="*/ 0 w 855235"/>
              <a:gd name="connsiteY6" fmla="*/ 741453 h 759943"/>
              <a:gd name="connsiteX0" fmla="*/ 0 w 850882"/>
              <a:gd name="connsiteY0" fmla="*/ 741453 h 766485"/>
              <a:gd name="connsiteX1" fmla="*/ 348748 w 850882"/>
              <a:gd name="connsiteY1" fmla="*/ 746704 h 766485"/>
              <a:gd name="connsiteX2" fmla="*/ 832631 w 850882"/>
              <a:gd name="connsiteY2" fmla="*/ 487312 h 766485"/>
              <a:gd name="connsiteX3" fmla="*/ 606698 w 850882"/>
              <a:gd name="connsiteY3" fmla="*/ 3537 h 766485"/>
              <a:gd name="connsiteX4" fmla="*/ 77679 w 850882"/>
              <a:gd name="connsiteY4" fmla="*/ 319863 h 766485"/>
              <a:gd name="connsiteX5" fmla="*/ 75012 w 850882"/>
              <a:gd name="connsiteY5" fmla="*/ 630854 h 766485"/>
              <a:gd name="connsiteX6" fmla="*/ 0 w 850882"/>
              <a:gd name="connsiteY6" fmla="*/ 741453 h 766485"/>
              <a:gd name="connsiteX0" fmla="*/ 0 w 850882"/>
              <a:gd name="connsiteY0" fmla="*/ 741453 h 764365"/>
              <a:gd name="connsiteX1" fmla="*/ 348748 w 850882"/>
              <a:gd name="connsiteY1" fmla="*/ 746704 h 764365"/>
              <a:gd name="connsiteX2" fmla="*/ 832631 w 850882"/>
              <a:gd name="connsiteY2" fmla="*/ 487312 h 764365"/>
              <a:gd name="connsiteX3" fmla="*/ 606698 w 850882"/>
              <a:gd name="connsiteY3" fmla="*/ 3537 h 764365"/>
              <a:gd name="connsiteX4" fmla="*/ 77679 w 850882"/>
              <a:gd name="connsiteY4" fmla="*/ 319863 h 764365"/>
              <a:gd name="connsiteX5" fmla="*/ 75012 w 850882"/>
              <a:gd name="connsiteY5" fmla="*/ 630854 h 764365"/>
              <a:gd name="connsiteX6" fmla="*/ 0 w 850882"/>
              <a:gd name="connsiteY6" fmla="*/ 741453 h 764365"/>
              <a:gd name="connsiteX0" fmla="*/ 0 w 832466"/>
              <a:gd name="connsiteY0" fmla="*/ 731902 h 763437"/>
              <a:gd name="connsiteX1" fmla="*/ 330332 w 832466"/>
              <a:gd name="connsiteY1" fmla="*/ 746704 h 763437"/>
              <a:gd name="connsiteX2" fmla="*/ 814215 w 832466"/>
              <a:gd name="connsiteY2" fmla="*/ 487312 h 763437"/>
              <a:gd name="connsiteX3" fmla="*/ 588282 w 832466"/>
              <a:gd name="connsiteY3" fmla="*/ 3537 h 763437"/>
              <a:gd name="connsiteX4" fmla="*/ 59263 w 832466"/>
              <a:gd name="connsiteY4" fmla="*/ 319863 h 763437"/>
              <a:gd name="connsiteX5" fmla="*/ 56596 w 832466"/>
              <a:gd name="connsiteY5" fmla="*/ 630854 h 763437"/>
              <a:gd name="connsiteX6" fmla="*/ 0 w 832466"/>
              <a:gd name="connsiteY6" fmla="*/ 731902 h 763437"/>
              <a:gd name="connsiteX0" fmla="*/ 0 w 831373"/>
              <a:gd name="connsiteY0" fmla="*/ 731902 h 763086"/>
              <a:gd name="connsiteX1" fmla="*/ 330332 w 831373"/>
              <a:gd name="connsiteY1" fmla="*/ 746704 h 763086"/>
              <a:gd name="connsiteX2" fmla="*/ 812900 w 831373"/>
              <a:gd name="connsiteY2" fmla="*/ 492088 h 763086"/>
              <a:gd name="connsiteX3" fmla="*/ 588282 w 831373"/>
              <a:gd name="connsiteY3" fmla="*/ 3537 h 763086"/>
              <a:gd name="connsiteX4" fmla="*/ 59263 w 831373"/>
              <a:gd name="connsiteY4" fmla="*/ 319863 h 763086"/>
              <a:gd name="connsiteX5" fmla="*/ 56596 w 831373"/>
              <a:gd name="connsiteY5" fmla="*/ 630854 h 763086"/>
              <a:gd name="connsiteX6" fmla="*/ 0 w 831373"/>
              <a:gd name="connsiteY6" fmla="*/ 731902 h 763086"/>
              <a:gd name="connsiteX0" fmla="*/ 0 w 830248"/>
              <a:gd name="connsiteY0" fmla="*/ 731902 h 763086"/>
              <a:gd name="connsiteX1" fmla="*/ 330332 w 830248"/>
              <a:gd name="connsiteY1" fmla="*/ 746704 h 763086"/>
              <a:gd name="connsiteX2" fmla="*/ 812900 w 830248"/>
              <a:gd name="connsiteY2" fmla="*/ 492088 h 763086"/>
              <a:gd name="connsiteX3" fmla="*/ 588282 w 830248"/>
              <a:gd name="connsiteY3" fmla="*/ 3537 h 763086"/>
              <a:gd name="connsiteX4" fmla="*/ 59263 w 830248"/>
              <a:gd name="connsiteY4" fmla="*/ 319863 h 763086"/>
              <a:gd name="connsiteX5" fmla="*/ 56596 w 830248"/>
              <a:gd name="connsiteY5" fmla="*/ 630854 h 763086"/>
              <a:gd name="connsiteX6" fmla="*/ 0 w 830248"/>
              <a:gd name="connsiteY6" fmla="*/ 731902 h 763086"/>
              <a:gd name="connsiteX0" fmla="*/ 0 w 828752"/>
              <a:gd name="connsiteY0" fmla="*/ 731902 h 769484"/>
              <a:gd name="connsiteX1" fmla="*/ 367164 w 828752"/>
              <a:gd name="connsiteY1" fmla="*/ 754664 h 769484"/>
              <a:gd name="connsiteX2" fmla="*/ 812900 w 828752"/>
              <a:gd name="connsiteY2" fmla="*/ 492088 h 769484"/>
              <a:gd name="connsiteX3" fmla="*/ 588282 w 828752"/>
              <a:gd name="connsiteY3" fmla="*/ 3537 h 769484"/>
              <a:gd name="connsiteX4" fmla="*/ 59263 w 828752"/>
              <a:gd name="connsiteY4" fmla="*/ 319863 h 769484"/>
              <a:gd name="connsiteX5" fmla="*/ 56596 w 828752"/>
              <a:gd name="connsiteY5" fmla="*/ 630854 h 769484"/>
              <a:gd name="connsiteX6" fmla="*/ 0 w 828752"/>
              <a:gd name="connsiteY6" fmla="*/ 731902 h 769484"/>
              <a:gd name="connsiteX0" fmla="*/ 0 w 828752"/>
              <a:gd name="connsiteY0" fmla="*/ 731902 h 761354"/>
              <a:gd name="connsiteX1" fmla="*/ 367164 w 828752"/>
              <a:gd name="connsiteY1" fmla="*/ 754664 h 761354"/>
              <a:gd name="connsiteX2" fmla="*/ 812900 w 828752"/>
              <a:gd name="connsiteY2" fmla="*/ 492088 h 761354"/>
              <a:gd name="connsiteX3" fmla="*/ 588282 w 828752"/>
              <a:gd name="connsiteY3" fmla="*/ 3537 h 761354"/>
              <a:gd name="connsiteX4" fmla="*/ 59263 w 828752"/>
              <a:gd name="connsiteY4" fmla="*/ 319863 h 761354"/>
              <a:gd name="connsiteX5" fmla="*/ 56596 w 828752"/>
              <a:gd name="connsiteY5" fmla="*/ 630854 h 761354"/>
              <a:gd name="connsiteX6" fmla="*/ 0 w 828752"/>
              <a:gd name="connsiteY6" fmla="*/ 731902 h 761354"/>
              <a:gd name="connsiteX0" fmla="*/ 0 w 828286"/>
              <a:gd name="connsiteY0" fmla="*/ 731902 h 764135"/>
              <a:gd name="connsiteX1" fmla="*/ 373741 w 828286"/>
              <a:gd name="connsiteY1" fmla="*/ 757848 h 764135"/>
              <a:gd name="connsiteX2" fmla="*/ 812900 w 828286"/>
              <a:gd name="connsiteY2" fmla="*/ 492088 h 764135"/>
              <a:gd name="connsiteX3" fmla="*/ 588282 w 828286"/>
              <a:gd name="connsiteY3" fmla="*/ 3537 h 764135"/>
              <a:gd name="connsiteX4" fmla="*/ 59263 w 828286"/>
              <a:gd name="connsiteY4" fmla="*/ 319863 h 764135"/>
              <a:gd name="connsiteX5" fmla="*/ 56596 w 828286"/>
              <a:gd name="connsiteY5" fmla="*/ 630854 h 764135"/>
              <a:gd name="connsiteX6" fmla="*/ 0 w 828286"/>
              <a:gd name="connsiteY6" fmla="*/ 731902 h 764135"/>
              <a:gd name="connsiteX0" fmla="*/ 0 w 826698"/>
              <a:gd name="connsiteY0" fmla="*/ 684914 h 717147"/>
              <a:gd name="connsiteX1" fmla="*/ 373741 w 826698"/>
              <a:gd name="connsiteY1" fmla="*/ 710860 h 717147"/>
              <a:gd name="connsiteX2" fmla="*/ 812900 w 826698"/>
              <a:gd name="connsiteY2" fmla="*/ 445100 h 717147"/>
              <a:gd name="connsiteX3" fmla="*/ 581207 w 826698"/>
              <a:gd name="connsiteY3" fmla="*/ 14091 h 717147"/>
              <a:gd name="connsiteX4" fmla="*/ 59263 w 826698"/>
              <a:gd name="connsiteY4" fmla="*/ 272875 h 717147"/>
              <a:gd name="connsiteX5" fmla="*/ 56596 w 826698"/>
              <a:gd name="connsiteY5" fmla="*/ 583866 h 717147"/>
              <a:gd name="connsiteX6" fmla="*/ 0 w 826698"/>
              <a:gd name="connsiteY6" fmla="*/ 684914 h 717147"/>
              <a:gd name="connsiteX0" fmla="*/ 0 w 824673"/>
              <a:gd name="connsiteY0" fmla="*/ 684914 h 717147"/>
              <a:gd name="connsiteX1" fmla="*/ 373741 w 824673"/>
              <a:gd name="connsiteY1" fmla="*/ 710860 h 717147"/>
              <a:gd name="connsiteX2" fmla="*/ 812900 w 824673"/>
              <a:gd name="connsiteY2" fmla="*/ 445100 h 717147"/>
              <a:gd name="connsiteX3" fmla="*/ 581207 w 824673"/>
              <a:gd name="connsiteY3" fmla="*/ 14091 h 717147"/>
              <a:gd name="connsiteX4" fmla="*/ 59263 w 824673"/>
              <a:gd name="connsiteY4" fmla="*/ 272875 h 717147"/>
              <a:gd name="connsiteX5" fmla="*/ 56596 w 824673"/>
              <a:gd name="connsiteY5" fmla="*/ 583866 h 717147"/>
              <a:gd name="connsiteX6" fmla="*/ 0 w 824673"/>
              <a:gd name="connsiteY6" fmla="*/ 684914 h 717147"/>
              <a:gd name="connsiteX0" fmla="*/ 0 w 824673"/>
              <a:gd name="connsiteY0" fmla="*/ 674404 h 706637"/>
              <a:gd name="connsiteX1" fmla="*/ 373741 w 824673"/>
              <a:gd name="connsiteY1" fmla="*/ 700350 h 706637"/>
              <a:gd name="connsiteX2" fmla="*/ 812900 w 824673"/>
              <a:gd name="connsiteY2" fmla="*/ 434590 h 706637"/>
              <a:gd name="connsiteX3" fmla="*/ 581207 w 824673"/>
              <a:gd name="connsiteY3" fmla="*/ 3581 h 706637"/>
              <a:gd name="connsiteX4" fmla="*/ 59263 w 824673"/>
              <a:gd name="connsiteY4" fmla="*/ 262365 h 706637"/>
              <a:gd name="connsiteX5" fmla="*/ 56596 w 824673"/>
              <a:gd name="connsiteY5" fmla="*/ 573356 h 706637"/>
              <a:gd name="connsiteX6" fmla="*/ 0 w 824673"/>
              <a:gd name="connsiteY6" fmla="*/ 674404 h 706637"/>
              <a:gd name="connsiteX0" fmla="*/ 0 w 824673"/>
              <a:gd name="connsiteY0" fmla="*/ 674404 h 705498"/>
              <a:gd name="connsiteX1" fmla="*/ 373741 w 824673"/>
              <a:gd name="connsiteY1" fmla="*/ 700350 h 705498"/>
              <a:gd name="connsiteX2" fmla="*/ 812900 w 824673"/>
              <a:gd name="connsiteY2" fmla="*/ 434590 h 705498"/>
              <a:gd name="connsiteX3" fmla="*/ 581207 w 824673"/>
              <a:gd name="connsiteY3" fmla="*/ 3581 h 705498"/>
              <a:gd name="connsiteX4" fmla="*/ 59263 w 824673"/>
              <a:gd name="connsiteY4" fmla="*/ 262365 h 705498"/>
              <a:gd name="connsiteX5" fmla="*/ 56596 w 824673"/>
              <a:gd name="connsiteY5" fmla="*/ 573356 h 705498"/>
              <a:gd name="connsiteX6" fmla="*/ 0 w 824673"/>
              <a:gd name="connsiteY6" fmla="*/ 674404 h 705498"/>
              <a:gd name="connsiteX0" fmla="*/ 0 w 825801"/>
              <a:gd name="connsiteY0" fmla="*/ 674404 h 712003"/>
              <a:gd name="connsiteX1" fmla="*/ 373741 w 825801"/>
              <a:gd name="connsiteY1" fmla="*/ 700350 h 712003"/>
              <a:gd name="connsiteX2" fmla="*/ 814209 w 825801"/>
              <a:gd name="connsiteY2" fmla="*/ 448725 h 712003"/>
              <a:gd name="connsiteX3" fmla="*/ 581207 w 825801"/>
              <a:gd name="connsiteY3" fmla="*/ 3581 h 712003"/>
              <a:gd name="connsiteX4" fmla="*/ 59263 w 825801"/>
              <a:gd name="connsiteY4" fmla="*/ 262365 h 712003"/>
              <a:gd name="connsiteX5" fmla="*/ 56596 w 825801"/>
              <a:gd name="connsiteY5" fmla="*/ 573356 h 712003"/>
              <a:gd name="connsiteX6" fmla="*/ 0 w 825801"/>
              <a:gd name="connsiteY6" fmla="*/ 674404 h 712003"/>
              <a:gd name="connsiteX0" fmla="*/ 0 w 825354"/>
              <a:gd name="connsiteY0" fmla="*/ 674404 h 712003"/>
              <a:gd name="connsiteX1" fmla="*/ 373741 w 825354"/>
              <a:gd name="connsiteY1" fmla="*/ 700350 h 712003"/>
              <a:gd name="connsiteX2" fmla="*/ 814209 w 825354"/>
              <a:gd name="connsiteY2" fmla="*/ 448725 h 712003"/>
              <a:gd name="connsiteX3" fmla="*/ 581207 w 825354"/>
              <a:gd name="connsiteY3" fmla="*/ 3581 h 712003"/>
              <a:gd name="connsiteX4" fmla="*/ 59263 w 825354"/>
              <a:gd name="connsiteY4" fmla="*/ 262365 h 712003"/>
              <a:gd name="connsiteX5" fmla="*/ 56596 w 825354"/>
              <a:gd name="connsiteY5" fmla="*/ 573356 h 712003"/>
              <a:gd name="connsiteX6" fmla="*/ 0 w 825354"/>
              <a:gd name="connsiteY6" fmla="*/ 674404 h 712003"/>
              <a:gd name="connsiteX0" fmla="*/ 0 w 824001"/>
              <a:gd name="connsiteY0" fmla="*/ 674404 h 702198"/>
              <a:gd name="connsiteX1" fmla="*/ 429494 w 824001"/>
              <a:gd name="connsiteY1" fmla="*/ 688873 h 702198"/>
              <a:gd name="connsiteX2" fmla="*/ 814209 w 824001"/>
              <a:gd name="connsiteY2" fmla="*/ 448725 h 702198"/>
              <a:gd name="connsiteX3" fmla="*/ 581207 w 824001"/>
              <a:gd name="connsiteY3" fmla="*/ 3581 h 702198"/>
              <a:gd name="connsiteX4" fmla="*/ 59263 w 824001"/>
              <a:gd name="connsiteY4" fmla="*/ 262365 h 702198"/>
              <a:gd name="connsiteX5" fmla="*/ 56596 w 824001"/>
              <a:gd name="connsiteY5" fmla="*/ 573356 h 702198"/>
              <a:gd name="connsiteX6" fmla="*/ 0 w 824001"/>
              <a:gd name="connsiteY6" fmla="*/ 674404 h 702198"/>
              <a:gd name="connsiteX0" fmla="*/ 0 w 824001"/>
              <a:gd name="connsiteY0" fmla="*/ 674404 h 693317"/>
              <a:gd name="connsiteX1" fmla="*/ 429494 w 824001"/>
              <a:gd name="connsiteY1" fmla="*/ 688873 h 693317"/>
              <a:gd name="connsiteX2" fmla="*/ 814209 w 824001"/>
              <a:gd name="connsiteY2" fmla="*/ 448725 h 693317"/>
              <a:gd name="connsiteX3" fmla="*/ 581207 w 824001"/>
              <a:gd name="connsiteY3" fmla="*/ 3581 h 693317"/>
              <a:gd name="connsiteX4" fmla="*/ 59263 w 824001"/>
              <a:gd name="connsiteY4" fmla="*/ 262365 h 693317"/>
              <a:gd name="connsiteX5" fmla="*/ 56596 w 824001"/>
              <a:gd name="connsiteY5" fmla="*/ 573356 h 693317"/>
              <a:gd name="connsiteX6" fmla="*/ 0 w 824001"/>
              <a:gd name="connsiteY6" fmla="*/ 674404 h 693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001" h="693317">
                <a:moveTo>
                  <a:pt x="0" y="674404"/>
                </a:moveTo>
                <a:cubicBezTo>
                  <a:pt x="170947" y="672309"/>
                  <a:pt x="289590" y="704889"/>
                  <a:pt x="429494" y="688873"/>
                </a:cubicBezTo>
                <a:cubicBezTo>
                  <a:pt x="585106" y="671059"/>
                  <a:pt x="788924" y="562940"/>
                  <a:pt x="814209" y="448725"/>
                </a:cubicBezTo>
                <a:cubicBezTo>
                  <a:pt x="839495" y="334510"/>
                  <a:pt x="832857" y="49206"/>
                  <a:pt x="581207" y="3581"/>
                </a:cubicBezTo>
                <a:cubicBezTo>
                  <a:pt x="485480" y="-3562"/>
                  <a:pt x="91955" y="-26684"/>
                  <a:pt x="59263" y="262365"/>
                </a:cubicBezTo>
                <a:cubicBezTo>
                  <a:pt x="43357" y="371331"/>
                  <a:pt x="56596" y="510015"/>
                  <a:pt x="56596" y="573356"/>
                </a:cubicBezTo>
                <a:cubicBezTo>
                  <a:pt x="57073" y="645079"/>
                  <a:pt x="0" y="674404"/>
                  <a:pt x="0" y="674404"/>
                </a:cubicBezTo>
                <a:close/>
              </a:path>
            </a:pathLst>
          </a:custGeom>
          <a:noFill/>
          <a:ln w="19050"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6AFF5CE-B67C-4572-A244-872A4D90EB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1286044">
            <a:off x="398431" y="868493"/>
            <a:ext cx="4504765" cy="3813636"/>
          </a:xfrm>
          <a:custGeom>
            <a:avLst/>
            <a:gdLst>
              <a:gd name="connsiteX0" fmla="*/ -39 w 914430"/>
              <a:gd name="connsiteY0" fmla="*/ 747812 h 753584"/>
              <a:gd name="connsiteX1" fmla="*/ 400011 w 914430"/>
              <a:gd name="connsiteY1" fmla="*/ 737144 h 753584"/>
              <a:gd name="connsiteX2" fmla="*/ 891787 w 914430"/>
              <a:gd name="connsiteY2" fmla="*/ 487303 h 753584"/>
              <a:gd name="connsiteX3" fmla="*/ 665854 w 914430"/>
              <a:gd name="connsiteY3" fmla="*/ 3528 h 753584"/>
              <a:gd name="connsiteX4" fmla="*/ 136835 w 914430"/>
              <a:gd name="connsiteY4" fmla="*/ 319854 h 753584"/>
              <a:gd name="connsiteX5" fmla="*/ 134168 w 914430"/>
              <a:gd name="connsiteY5" fmla="*/ 630845 h 753584"/>
              <a:gd name="connsiteX6" fmla="*/ -39 w 914430"/>
              <a:gd name="connsiteY6" fmla="*/ 747812 h 753584"/>
              <a:gd name="connsiteX0" fmla="*/ 0 w 855235"/>
              <a:gd name="connsiteY0" fmla="*/ 741453 h 759943"/>
              <a:gd name="connsiteX1" fmla="*/ 340855 w 855235"/>
              <a:gd name="connsiteY1" fmla="*/ 737153 h 759943"/>
              <a:gd name="connsiteX2" fmla="*/ 832631 w 855235"/>
              <a:gd name="connsiteY2" fmla="*/ 487312 h 759943"/>
              <a:gd name="connsiteX3" fmla="*/ 606698 w 855235"/>
              <a:gd name="connsiteY3" fmla="*/ 3537 h 759943"/>
              <a:gd name="connsiteX4" fmla="*/ 77679 w 855235"/>
              <a:gd name="connsiteY4" fmla="*/ 319863 h 759943"/>
              <a:gd name="connsiteX5" fmla="*/ 75012 w 855235"/>
              <a:gd name="connsiteY5" fmla="*/ 630854 h 759943"/>
              <a:gd name="connsiteX6" fmla="*/ 0 w 855235"/>
              <a:gd name="connsiteY6" fmla="*/ 741453 h 759943"/>
              <a:gd name="connsiteX0" fmla="*/ 0 w 850882"/>
              <a:gd name="connsiteY0" fmla="*/ 741453 h 766485"/>
              <a:gd name="connsiteX1" fmla="*/ 348748 w 850882"/>
              <a:gd name="connsiteY1" fmla="*/ 746704 h 766485"/>
              <a:gd name="connsiteX2" fmla="*/ 832631 w 850882"/>
              <a:gd name="connsiteY2" fmla="*/ 487312 h 766485"/>
              <a:gd name="connsiteX3" fmla="*/ 606698 w 850882"/>
              <a:gd name="connsiteY3" fmla="*/ 3537 h 766485"/>
              <a:gd name="connsiteX4" fmla="*/ 77679 w 850882"/>
              <a:gd name="connsiteY4" fmla="*/ 319863 h 766485"/>
              <a:gd name="connsiteX5" fmla="*/ 75012 w 850882"/>
              <a:gd name="connsiteY5" fmla="*/ 630854 h 766485"/>
              <a:gd name="connsiteX6" fmla="*/ 0 w 850882"/>
              <a:gd name="connsiteY6" fmla="*/ 741453 h 766485"/>
              <a:gd name="connsiteX0" fmla="*/ 0 w 850882"/>
              <a:gd name="connsiteY0" fmla="*/ 741453 h 764365"/>
              <a:gd name="connsiteX1" fmla="*/ 348748 w 850882"/>
              <a:gd name="connsiteY1" fmla="*/ 746704 h 764365"/>
              <a:gd name="connsiteX2" fmla="*/ 832631 w 850882"/>
              <a:gd name="connsiteY2" fmla="*/ 487312 h 764365"/>
              <a:gd name="connsiteX3" fmla="*/ 606698 w 850882"/>
              <a:gd name="connsiteY3" fmla="*/ 3537 h 764365"/>
              <a:gd name="connsiteX4" fmla="*/ 77679 w 850882"/>
              <a:gd name="connsiteY4" fmla="*/ 319863 h 764365"/>
              <a:gd name="connsiteX5" fmla="*/ 75012 w 850882"/>
              <a:gd name="connsiteY5" fmla="*/ 630854 h 764365"/>
              <a:gd name="connsiteX6" fmla="*/ 0 w 850882"/>
              <a:gd name="connsiteY6" fmla="*/ 741453 h 764365"/>
              <a:gd name="connsiteX0" fmla="*/ 0 w 832466"/>
              <a:gd name="connsiteY0" fmla="*/ 731902 h 763437"/>
              <a:gd name="connsiteX1" fmla="*/ 330332 w 832466"/>
              <a:gd name="connsiteY1" fmla="*/ 746704 h 763437"/>
              <a:gd name="connsiteX2" fmla="*/ 814215 w 832466"/>
              <a:gd name="connsiteY2" fmla="*/ 487312 h 763437"/>
              <a:gd name="connsiteX3" fmla="*/ 588282 w 832466"/>
              <a:gd name="connsiteY3" fmla="*/ 3537 h 763437"/>
              <a:gd name="connsiteX4" fmla="*/ 59263 w 832466"/>
              <a:gd name="connsiteY4" fmla="*/ 319863 h 763437"/>
              <a:gd name="connsiteX5" fmla="*/ 56596 w 832466"/>
              <a:gd name="connsiteY5" fmla="*/ 630854 h 763437"/>
              <a:gd name="connsiteX6" fmla="*/ 0 w 832466"/>
              <a:gd name="connsiteY6" fmla="*/ 731902 h 763437"/>
              <a:gd name="connsiteX0" fmla="*/ 0 w 831373"/>
              <a:gd name="connsiteY0" fmla="*/ 731902 h 763086"/>
              <a:gd name="connsiteX1" fmla="*/ 330332 w 831373"/>
              <a:gd name="connsiteY1" fmla="*/ 746704 h 763086"/>
              <a:gd name="connsiteX2" fmla="*/ 812900 w 831373"/>
              <a:gd name="connsiteY2" fmla="*/ 492088 h 763086"/>
              <a:gd name="connsiteX3" fmla="*/ 588282 w 831373"/>
              <a:gd name="connsiteY3" fmla="*/ 3537 h 763086"/>
              <a:gd name="connsiteX4" fmla="*/ 59263 w 831373"/>
              <a:gd name="connsiteY4" fmla="*/ 319863 h 763086"/>
              <a:gd name="connsiteX5" fmla="*/ 56596 w 831373"/>
              <a:gd name="connsiteY5" fmla="*/ 630854 h 763086"/>
              <a:gd name="connsiteX6" fmla="*/ 0 w 831373"/>
              <a:gd name="connsiteY6" fmla="*/ 731902 h 763086"/>
              <a:gd name="connsiteX0" fmla="*/ 0 w 830248"/>
              <a:gd name="connsiteY0" fmla="*/ 731902 h 763086"/>
              <a:gd name="connsiteX1" fmla="*/ 330332 w 830248"/>
              <a:gd name="connsiteY1" fmla="*/ 746704 h 763086"/>
              <a:gd name="connsiteX2" fmla="*/ 812900 w 830248"/>
              <a:gd name="connsiteY2" fmla="*/ 492088 h 763086"/>
              <a:gd name="connsiteX3" fmla="*/ 588282 w 830248"/>
              <a:gd name="connsiteY3" fmla="*/ 3537 h 763086"/>
              <a:gd name="connsiteX4" fmla="*/ 59263 w 830248"/>
              <a:gd name="connsiteY4" fmla="*/ 319863 h 763086"/>
              <a:gd name="connsiteX5" fmla="*/ 56596 w 830248"/>
              <a:gd name="connsiteY5" fmla="*/ 630854 h 763086"/>
              <a:gd name="connsiteX6" fmla="*/ 0 w 830248"/>
              <a:gd name="connsiteY6" fmla="*/ 731902 h 763086"/>
              <a:gd name="connsiteX0" fmla="*/ 0 w 828752"/>
              <a:gd name="connsiteY0" fmla="*/ 731902 h 769484"/>
              <a:gd name="connsiteX1" fmla="*/ 367164 w 828752"/>
              <a:gd name="connsiteY1" fmla="*/ 754664 h 769484"/>
              <a:gd name="connsiteX2" fmla="*/ 812900 w 828752"/>
              <a:gd name="connsiteY2" fmla="*/ 492088 h 769484"/>
              <a:gd name="connsiteX3" fmla="*/ 588282 w 828752"/>
              <a:gd name="connsiteY3" fmla="*/ 3537 h 769484"/>
              <a:gd name="connsiteX4" fmla="*/ 59263 w 828752"/>
              <a:gd name="connsiteY4" fmla="*/ 319863 h 769484"/>
              <a:gd name="connsiteX5" fmla="*/ 56596 w 828752"/>
              <a:gd name="connsiteY5" fmla="*/ 630854 h 769484"/>
              <a:gd name="connsiteX6" fmla="*/ 0 w 828752"/>
              <a:gd name="connsiteY6" fmla="*/ 731902 h 769484"/>
              <a:gd name="connsiteX0" fmla="*/ 0 w 828752"/>
              <a:gd name="connsiteY0" fmla="*/ 731902 h 761354"/>
              <a:gd name="connsiteX1" fmla="*/ 367164 w 828752"/>
              <a:gd name="connsiteY1" fmla="*/ 754664 h 761354"/>
              <a:gd name="connsiteX2" fmla="*/ 812900 w 828752"/>
              <a:gd name="connsiteY2" fmla="*/ 492088 h 761354"/>
              <a:gd name="connsiteX3" fmla="*/ 588282 w 828752"/>
              <a:gd name="connsiteY3" fmla="*/ 3537 h 761354"/>
              <a:gd name="connsiteX4" fmla="*/ 59263 w 828752"/>
              <a:gd name="connsiteY4" fmla="*/ 319863 h 761354"/>
              <a:gd name="connsiteX5" fmla="*/ 56596 w 828752"/>
              <a:gd name="connsiteY5" fmla="*/ 630854 h 761354"/>
              <a:gd name="connsiteX6" fmla="*/ 0 w 828752"/>
              <a:gd name="connsiteY6" fmla="*/ 731902 h 761354"/>
              <a:gd name="connsiteX0" fmla="*/ 0 w 828286"/>
              <a:gd name="connsiteY0" fmla="*/ 731902 h 764135"/>
              <a:gd name="connsiteX1" fmla="*/ 373741 w 828286"/>
              <a:gd name="connsiteY1" fmla="*/ 757848 h 764135"/>
              <a:gd name="connsiteX2" fmla="*/ 812900 w 828286"/>
              <a:gd name="connsiteY2" fmla="*/ 492088 h 764135"/>
              <a:gd name="connsiteX3" fmla="*/ 588282 w 828286"/>
              <a:gd name="connsiteY3" fmla="*/ 3537 h 764135"/>
              <a:gd name="connsiteX4" fmla="*/ 59263 w 828286"/>
              <a:gd name="connsiteY4" fmla="*/ 319863 h 764135"/>
              <a:gd name="connsiteX5" fmla="*/ 56596 w 828286"/>
              <a:gd name="connsiteY5" fmla="*/ 630854 h 764135"/>
              <a:gd name="connsiteX6" fmla="*/ 0 w 828286"/>
              <a:gd name="connsiteY6" fmla="*/ 731902 h 764135"/>
              <a:gd name="connsiteX0" fmla="*/ 0 w 826698"/>
              <a:gd name="connsiteY0" fmla="*/ 684914 h 717147"/>
              <a:gd name="connsiteX1" fmla="*/ 373741 w 826698"/>
              <a:gd name="connsiteY1" fmla="*/ 710860 h 717147"/>
              <a:gd name="connsiteX2" fmla="*/ 812900 w 826698"/>
              <a:gd name="connsiteY2" fmla="*/ 445100 h 717147"/>
              <a:gd name="connsiteX3" fmla="*/ 581207 w 826698"/>
              <a:gd name="connsiteY3" fmla="*/ 14091 h 717147"/>
              <a:gd name="connsiteX4" fmla="*/ 59263 w 826698"/>
              <a:gd name="connsiteY4" fmla="*/ 272875 h 717147"/>
              <a:gd name="connsiteX5" fmla="*/ 56596 w 826698"/>
              <a:gd name="connsiteY5" fmla="*/ 583866 h 717147"/>
              <a:gd name="connsiteX6" fmla="*/ 0 w 826698"/>
              <a:gd name="connsiteY6" fmla="*/ 684914 h 717147"/>
              <a:gd name="connsiteX0" fmla="*/ 0 w 824673"/>
              <a:gd name="connsiteY0" fmla="*/ 684914 h 717147"/>
              <a:gd name="connsiteX1" fmla="*/ 373741 w 824673"/>
              <a:gd name="connsiteY1" fmla="*/ 710860 h 717147"/>
              <a:gd name="connsiteX2" fmla="*/ 812900 w 824673"/>
              <a:gd name="connsiteY2" fmla="*/ 445100 h 717147"/>
              <a:gd name="connsiteX3" fmla="*/ 581207 w 824673"/>
              <a:gd name="connsiteY3" fmla="*/ 14091 h 717147"/>
              <a:gd name="connsiteX4" fmla="*/ 59263 w 824673"/>
              <a:gd name="connsiteY4" fmla="*/ 272875 h 717147"/>
              <a:gd name="connsiteX5" fmla="*/ 56596 w 824673"/>
              <a:gd name="connsiteY5" fmla="*/ 583866 h 717147"/>
              <a:gd name="connsiteX6" fmla="*/ 0 w 824673"/>
              <a:gd name="connsiteY6" fmla="*/ 684914 h 717147"/>
              <a:gd name="connsiteX0" fmla="*/ 0 w 824673"/>
              <a:gd name="connsiteY0" fmla="*/ 674404 h 706637"/>
              <a:gd name="connsiteX1" fmla="*/ 373741 w 824673"/>
              <a:gd name="connsiteY1" fmla="*/ 700350 h 706637"/>
              <a:gd name="connsiteX2" fmla="*/ 812900 w 824673"/>
              <a:gd name="connsiteY2" fmla="*/ 434590 h 706637"/>
              <a:gd name="connsiteX3" fmla="*/ 581207 w 824673"/>
              <a:gd name="connsiteY3" fmla="*/ 3581 h 706637"/>
              <a:gd name="connsiteX4" fmla="*/ 59263 w 824673"/>
              <a:gd name="connsiteY4" fmla="*/ 262365 h 706637"/>
              <a:gd name="connsiteX5" fmla="*/ 56596 w 824673"/>
              <a:gd name="connsiteY5" fmla="*/ 573356 h 706637"/>
              <a:gd name="connsiteX6" fmla="*/ 0 w 824673"/>
              <a:gd name="connsiteY6" fmla="*/ 674404 h 706637"/>
              <a:gd name="connsiteX0" fmla="*/ 0 w 824673"/>
              <a:gd name="connsiteY0" fmla="*/ 674404 h 705498"/>
              <a:gd name="connsiteX1" fmla="*/ 373741 w 824673"/>
              <a:gd name="connsiteY1" fmla="*/ 700350 h 705498"/>
              <a:gd name="connsiteX2" fmla="*/ 812900 w 824673"/>
              <a:gd name="connsiteY2" fmla="*/ 434590 h 705498"/>
              <a:gd name="connsiteX3" fmla="*/ 581207 w 824673"/>
              <a:gd name="connsiteY3" fmla="*/ 3581 h 705498"/>
              <a:gd name="connsiteX4" fmla="*/ 59263 w 824673"/>
              <a:gd name="connsiteY4" fmla="*/ 262365 h 705498"/>
              <a:gd name="connsiteX5" fmla="*/ 56596 w 824673"/>
              <a:gd name="connsiteY5" fmla="*/ 573356 h 705498"/>
              <a:gd name="connsiteX6" fmla="*/ 0 w 824673"/>
              <a:gd name="connsiteY6" fmla="*/ 674404 h 705498"/>
              <a:gd name="connsiteX0" fmla="*/ 0 w 825801"/>
              <a:gd name="connsiteY0" fmla="*/ 674404 h 712003"/>
              <a:gd name="connsiteX1" fmla="*/ 373741 w 825801"/>
              <a:gd name="connsiteY1" fmla="*/ 700350 h 712003"/>
              <a:gd name="connsiteX2" fmla="*/ 814209 w 825801"/>
              <a:gd name="connsiteY2" fmla="*/ 448725 h 712003"/>
              <a:gd name="connsiteX3" fmla="*/ 581207 w 825801"/>
              <a:gd name="connsiteY3" fmla="*/ 3581 h 712003"/>
              <a:gd name="connsiteX4" fmla="*/ 59263 w 825801"/>
              <a:gd name="connsiteY4" fmla="*/ 262365 h 712003"/>
              <a:gd name="connsiteX5" fmla="*/ 56596 w 825801"/>
              <a:gd name="connsiteY5" fmla="*/ 573356 h 712003"/>
              <a:gd name="connsiteX6" fmla="*/ 0 w 825801"/>
              <a:gd name="connsiteY6" fmla="*/ 674404 h 712003"/>
              <a:gd name="connsiteX0" fmla="*/ 0 w 825354"/>
              <a:gd name="connsiteY0" fmla="*/ 674404 h 712003"/>
              <a:gd name="connsiteX1" fmla="*/ 373741 w 825354"/>
              <a:gd name="connsiteY1" fmla="*/ 700350 h 712003"/>
              <a:gd name="connsiteX2" fmla="*/ 814209 w 825354"/>
              <a:gd name="connsiteY2" fmla="*/ 448725 h 712003"/>
              <a:gd name="connsiteX3" fmla="*/ 581207 w 825354"/>
              <a:gd name="connsiteY3" fmla="*/ 3581 h 712003"/>
              <a:gd name="connsiteX4" fmla="*/ 59263 w 825354"/>
              <a:gd name="connsiteY4" fmla="*/ 262365 h 712003"/>
              <a:gd name="connsiteX5" fmla="*/ 56596 w 825354"/>
              <a:gd name="connsiteY5" fmla="*/ 573356 h 712003"/>
              <a:gd name="connsiteX6" fmla="*/ 0 w 825354"/>
              <a:gd name="connsiteY6" fmla="*/ 674404 h 712003"/>
              <a:gd name="connsiteX0" fmla="*/ 0 w 824001"/>
              <a:gd name="connsiteY0" fmla="*/ 674404 h 702198"/>
              <a:gd name="connsiteX1" fmla="*/ 429494 w 824001"/>
              <a:gd name="connsiteY1" fmla="*/ 688873 h 702198"/>
              <a:gd name="connsiteX2" fmla="*/ 814209 w 824001"/>
              <a:gd name="connsiteY2" fmla="*/ 448725 h 702198"/>
              <a:gd name="connsiteX3" fmla="*/ 581207 w 824001"/>
              <a:gd name="connsiteY3" fmla="*/ 3581 h 702198"/>
              <a:gd name="connsiteX4" fmla="*/ 59263 w 824001"/>
              <a:gd name="connsiteY4" fmla="*/ 262365 h 702198"/>
              <a:gd name="connsiteX5" fmla="*/ 56596 w 824001"/>
              <a:gd name="connsiteY5" fmla="*/ 573356 h 702198"/>
              <a:gd name="connsiteX6" fmla="*/ 0 w 824001"/>
              <a:gd name="connsiteY6" fmla="*/ 674404 h 702198"/>
              <a:gd name="connsiteX0" fmla="*/ 0 w 824001"/>
              <a:gd name="connsiteY0" fmla="*/ 674404 h 693317"/>
              <a:gd name="connsiteX1" fmla="*/ 429494 w 824001"/>
              <a:gd name="connsiteY1" fmla="*/ 688873 h 693317"/>
              <a:gd name="connsiteX2" fmla="*/ 814209 w 824001"/>
              <a:gd name="connsiteY2" fmla="*/ 448725 h 693317"/>
              <a:gd name="connsiteX3" fmla="*/ 581207 w 824001"/>
              <a:gd name="connsiteY3" fmla="*/ 3581 h 693317"/>
              <a:gd name="connsiteX4" fmla="*/ 59263 w 824001"/>
              <a:gd name="connsiteY4" fmla="*/ 262365 h 693317"/>
              <a:gd name="connsiteX5" fmla="*/ 56596 w 824001"/>
              <a:gd name="connsiteY5" fmla="*/ 573356 h 693317"/>
              <a:gd name="connsiteX6" fmla="*/ 0 w 824001"/>
              <a:gd name="connsiteY6" fmla="*/ 674404 h 693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001" h="693317">
                <a:moveTo>
                  <a:pt x="0" y="674404"/>
                </a:moveTo>
                <a:cubicBezTo>
                  <a:pt x="170947" y="672309"/>
                  <a:pt x="289590" y="704889"/>
                  <a:pt x="429494" y="688873"/>
                </a:cubicBezTo>
                <a:cubicBezTo>
                  <a:pt x="585106" y="671059"/>
                  <a:pt x="788924" y="562940"/>
                  <a:pt x="814209" y="448725"/>
                </a:cubicBezTo>
                <a:cubicBezTo>
                  <a:pt x="839495" y="334510"/>
                  <a:pt x="832857" y="49206"/>
                  <a:pt x="581207" y="3581"/>
                </a:cubicBezTo>
                <a:cubicBezTo>
                  <a:pt x="485480" y="-3562"/>
                  <a:pt x="91955" y="-26684"/>
                  <a:pt x="59263" y="262365"/>
                </a:cubicBezTo>
                <a:cubicBezTo>
                  <a:pt x="43357" y="371331"/>
                  <a:pt x="56596" y="510015"/>
                  <a:pt x="56596" y="573356"/>
                </a:cubicBezTo>
                <a:cubicBezTo>
                  <a:pt x="57073" y="645079"/>
                  <a:pt x="0" y="674404"/>
                  <a:pt x="0" y="674404"/>
                </a:cubicBezTo>
                <a:close/>
              </a:path>
            </a:pathLst>
          </a:custGeom>
          <a:solidFill>
            <a:schemeClr val="bg1"/>
          </a:solidFill>
          <a:ln w="190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365ECCD1-CF5E-4EE6-837B-F9A6958B1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1286044">
            <a:off x="398433" y="839494"/>
            <a:ext cx="4504765" cy="3813636"/>
          </a:xfrm>
          <a:custGeom>
            <a:avLst/>
            <a:gdLst>
              <a:gd name="connsiteX0" fmla="*/ -39 w 914430"/>
              <a:gd name="connsiteY0" fmla="*/ 747812 h 753584"/>
              <a:gd name="connsiteX1" fmla="*/ 400011 w 914430"/>
              <a:gd name="connsiteY1" fmla="*/ 737144 h 753584"/>
              <a:gd name="connsiteX2" fmla="*/ 891787 w 914430"/>
              <a:gd name="connsiteY2" fmla="*/ 487303 h 753584"/>
              <a:gd name="connsiteX3" fmla="*/ 665854 w 914430"/>
              <a:gd name="connsiteY3" fmla="*/ 3528 h 753584"/>
              <a:gd name="connsiteX4" fmla="*/ 136835 w 914430"/>
              <a:gd name="connsiteY4" fmla="*/ 319854 h 753584"/>
              <a:gd name="connsiteX5" fmla="*/ 134168 w 914430"/>
              <a:gd name="connsiteY5" fmla="*/ 630845 h 753584"/>
              <a:gd name="connsiteX6" fmla="*/ -39 w 914430"/>
              <a:gd name="connsiteY6" fmla="*/ 747812 h 753584"/>
              <a:gd name="connsiteX0" fmla="*/ 0 w 855235"/>
              <a:gd name="connsiteY0" fmla="*/ 741453 h 759943"/>
              <a:gd name="connsiteX1" fmla="*/ 340855 w 855235"/>
              <a:gd name="connsiteY1" fmla="*/ 737153 h 759943"/>
              <a:gd name="connsiteX2" fmla="*/ 832631 w 855235"/>
              <a:gd name="connsiteY2" fmla="*/ 487312 h 759943"/>
              <a:gd name="connsiteX3" fmla="*/ 606698 w 855235"/>
              <a:gd name="connsiteY3" fmla="*/ 3537 h 759943"/>
              <a:gd name="connsiteX4" fmla="*/ 77679 w 855235"/>
              <a:gd name="connsiteY4" fmla="*/ 319863 h 759943"/>
              <a:gd name="connsiteX5" fmla="*/ 75012 w 855235"/>
              <a:gd name="connsiteY5" fmla="*/ 630854 h 759943"/>
              <a:gd name="connsiteX6" fmla="*/ 0 w 855235"/>
              <a:gd name="connsiteY6" fmla="*/ 741453 h 759943"/>
              <a:gd name="connsiteX0" fmla="*/ 0 w 850882"/>
              <a:gd name="connsiteY0" fmla="*/ 741453 h 766485"/>
              <a:gd name="connsiteX1" fmla="*/ 348748 w 850882"/>
              <a:gd name="connsiteY1" fmla="*/ 746704 h 766485"/>
              <a:gd name="connsiteX2" fmla="*/ 832631 w 850882"/>
              <a:gd name="connsiteY2" fmla="*/ 487312 h 766485"/>
              <a:gd name="connsiteX3" fmla="*/ 606698 w 850882"/>
              <a:gd name="connsiteY3" fmla="*/ 3537 h 766485"/>
              <a:gd name="connsiteX4" fmla="*/ 77679 w 850882"/>
              <a:gd name="connsiteY4" fmla="*/ 319863 h 766485"/>
              <a:gd name="connsiteX5" fmla="*/ 75012 w 850882"/>
              <a:gd name="connsiteY5" fmla="*/ 630854 h 766485"/>
              <a:gd name="connsiteX6" fmla="*/ 0 w 850882"/>
              <a:gd name="connsiteY6" fmla="*/ 741453 h 766485"/>
              <a:gd name="connsiteX0" fmla="*/ 0 w 850882"/>
              <a:gd name="connsiteY0" fmla="*/ 741453 h 764365"/>
              <a:gd name="connsiteX1" fmla="*/ 348748 w 850882"/>
              <a:gd name="connsiteY1" fmla="*/ 746704 h 764365"/>
              <a:gd name="connsiteX2" fmla="*/ 832631 w 850882"/>
              <a:gd name="connsiteY2" fmla="*/ 487312 h 764365"/>
              <a:gd name="connsiteX3" fmla="*/ 606698 w 850882"/>
              <a:gd name="connsiteY3" fmla="*/ 3537 h 764365"/>
              <a:gd name="connsiteX4" fmla="*/ 77679 w 850882"/>
              <a:gd name="connsiteY4" fmla="*/ 319863 h 764365"/>
              <a:gd name="connsiteX5" fmla="*/ 75012 w 850882"/>
              <a:gd name="connsiteY5" fmla="*/ 630854 h 764365"/>
              <a:gd name="connsiteX6" fmla="*/ 0 w 850882"/>
              <a:gd name="connsiteY6" fmla="*/ 741453 h 764365"/>
              <a:gd name="connsiteX0" fmla="*/ 0 w 832466"/>
              <a:gd name="connsiteY0" fmla="*/ 731902 h 763437"/>
              <a:gd name="connsiteX1" fmla="*/ 330332 w 832466"/>
              <a:gd name="connsiteY1" fmla="*/ 746704 h 763437"/>
              <a:gd name="connsiteX2" fmla="*/ 814215 w 832466"/>
              <a:gd name="connsiteY2" fmla="*/ 487312 h 763437"/>
              <a:gd name="connsiteX3" fmla="*/ 588282 w 832466"/>
              <a:gd name="connsiteY3" fmla="*/ 3537 h 763437"/>
              <a:gd name="connsiteX4" fmla="*/ 59263 w 832466"/>
              <a:gd name="connsiteY4" fmla="*/ 319863 h 763437"/>
              <a:gd name="connsiteX5" fmla="*/ 56596 w 832466"/>
              <a:gd name="connsiteY5" fmla="*/ 630854 h 763437"/>
              <a:gd name="connsiteX6" fmla="*/ 0 w 832466"/>
              <a:gd name="connsiteY6" fmla="*/ 731902 h 763437"/>
              <a:gd name="connsiteX0" fmla="*/ 0 w 831373"/>
              <a:gd name="connsiteY0" fmla="*/ 731902 h 763086"/>
              <a:gd name="connsiteX1" fmla="*/ 330332 w 831373"/>
              <a:gd name="connsiteY1" fmla="*/ 746704 h 763086"/>
              <a:gd name="connsiteX2" fmla="*/ 812900 w 831373"/>
              <a:gd name="connsiteY2" fmla="*/ 492088 h 763086"/>
              <a:gd name="connsiteX3" fmla="*/ 588282 w 831373"/>
              <a:gd name="connsiteY3" fmla="*/ 3537 h 763086"/>
              <a:gd name="connsiteX4" fmla="*/ 59263 w 831373"/>
              <a:gd name="connsiteY4" fmla="*/ 319863 h 763086"/>
              <a:gd name="connsiteX5" fmla="*/ 56596 w 831373"/>
              <a:gd name="connsiteY5" fmla="*/ 630854 h 763086"/>
              <a:gd name="connsiteX6" fmla="*/ 0 w 831373"/>
              <a:gd name="connsiteY6" fmla="*/ 731902 h 763086"/>
              <a:gd name="connsiteX0" fmla="*/ 0 w 830248"/>
              <a:gd name="connsiteY0" fmla="*/ 731902 h 763086"/>
              <a:gd name="connsiteX1" fmla="*/ 330332 w 830248"/>
              <a:gd name="connsiteY1" fmla="*/ 746704 h 763086"/>
              <a:gd name="connsiteX2" fmla="*/ 812900 w 830248"/>
              <a:gd name="connsiteY2" fmla="*/ 492088 h 763086"/>
              <a:gd name="connsiteX3" fmla="*/ 588282 w 830248"/>
              <a:gd name="connsiteY3" fmla="*/ 3537 h 763086"/>
              <a:gd name="connsiteX4" fmla="*/ 59263 w 830248"/>
              <a:gd name="connsiteY4" fmla="*/ 319863 h 763086"/>
              <a:gd name="connsiteX5" fmla="*/ 56596 w 830248"/>
              <a:gd name="connsiteY5" fmla="*/ 630854 h 763086"/>
              <a:gd name="connsiteX6" fmla="*/ 0 w 830248"/>
              <a:gd name="connsiteY6" fmla="*/ 731902 h 763086"/>
              <a:gd name="connsiteX0" fmla="*/ 0 w 828752"/>
              <a:gd name="connsiteY0" fmla="*/ 731902 h 769484"/>
              <a:gd name="connsiteX1" fmla="*/ 367164 w 828752"/>
              <a:gd name="connsiteY1" fmla="*/ 754664 h 769484"/>
              <a:gd name="connsiteX2" fmla="*/ 812900 w 828752"/>
              <a:gd name="connsiteY2" fmla="*/ 492088 h 769484"/>
              <a:gd name="connsiteX3" fmla="*/ 588282 w 828752"/>
              <a:gd name="connsiteY3" fmla="*/ 3537 h 769484"/>
              <a:gd name="connsiteX4" fmla="*/ 59263 w 828752"/>
              <a:gd name="connsiteY4" fmla="*/ 319863 h 769484"/>
              <a:gd name="connsiteX5" fmla="*/ 56596 w 828752"/>
              <a:gd name="connsiteY5" fmla="*/ 630854 h 769484"/>
              <a:gd name="connsiteX6" fmla="*/ 0 w 828752"/>
              <a:gd name="connsiteY6" fmla="*/ 731902 h 769484"/>
              <a:gd name="connsiteX0" fmla="*/ 0 w 828752"/>
              <a:gd name="connsiteY0" fmla="*/ 731902 h 761354"/>
              <a:gd name="connsiteX1" fmla="*/ 367164 w 828752"/>
              <a:gd name="connsiteY1" fmla="*/ 754664 h 761354"/>
              <a:gd name="connsiteX2" fmla="*/ 812900 w 828752"/>
              <a:gd name="connsiteY2" fmla="*/ 492088 h 761354"/>
              <a:gd name="connsiteX3" fmla="*/ 588282 w 828752"/>
              <a:gd name="connsiteY3" fmla="*/ 3537 h 761354"/>
              <a:gd name="connsiteX4" fmla="*/ 59263 w 828752"/>
              <a:gd name="connsiteY4" fmla="*/ 319863 h 761354"/>
              <a:gd name="connsiteX5" fmla="*/ 56596 w 828752"/>
              <a:gd name="connsiteY5" fmla="*/ 630854 h 761354"/>
              <a:gd name="connsiteX6" fmla="*/ 0 w 828752"/>
              <a:gd name="connsiteY6" fmla="*/ 731902 h 761354"/>
              <a:gd name="connsiteX0" fmla="*/ 0 w 828286"/>
              <a:gd name="connsiteY0" fmla="*/ 731902 h 764135"/>
              <a:gd name="connsiteX1" fmla="*/ 373741 w 828286"/>
              <a:gd name="connsiteY1" fmla="*/ 757848 h 764135"/>
              <a:gd name="connsiteX2" fmla="*/ 812900 w 828286"/>
              <a:gd name="connsiteY2" fmla="*/ 492088 h 764135"/>
              <a:gd name="connsiteX3" fmla="*/ 588282 w 828286"/>
              <a:gd name="connsiteY3" fmla="*/ 3537 h 764135"/>
              <a:gd name="connsiteX4" fmla="*/ 59263 w 828286"/>
              <a:gd name="connsiteY4" fmla="*/ 319863 h 764135"/>
              <a:gd name="connsiteX5" fmla="*/ 56596 w 828286"/>
              <a:gd name="connsiteY5" fmla="*/ 630854 h 764135"/>
              <a:gd name="connsiteX6" fmla="*/ 0 w 828286"/>
              <a:gd name="connsiteY6" fmla="*/ 731902 h 764135"/>
              <a:gd name="connsiteX0" fmla="*/ 0 w 826698"/>
              <a:gd name="connsiteY0" fmla="*/ 684914 h 717147"/>
              <a:gd name="connsiteX1" fmla="*/ 373741 w 826698"/>
              <a:gd name="connsiteY1" fmla="*/ 710860 h 717147"/>
              <a:gd name="connsiteX2" fmla="*/ 812900 w 826698"/>
              <a:gd name="connsiteY2" fmla="*/ 445100 h 717147"/>
              <a:gd name="connsiteX3" fmla="*/ 581207 w 826698"/>
              <a:gd name="connsiteY3" fmla="*/ 14091 h 717147"/>
              <a:gd name="connsiteX4" fmla="*/ 59263 w 826698"/>
              <a:gd name="connsiteY4" fmla="*/ 272875 h 717147"/>
              <a:gd name="connsiteX5" fmla="*/ 56596 w 826698"/>
              <a:gd name="connsiteY5" fmla="*/ 583866 h 717147"/>
              <a:gd name="connsiteX6" fmla="*/ 0 w 826698"/>
              <a:gd name="connsiteY6" fmla="*/ 684914 h 717147"/>
              <a:gd name="connsiteX0" fmla="*/ 0 w 824673"/>
              <a:gd name="connsiteY0" fmla="*/ 684914 h 717147"/>
              <a:gd name="connsiteX1" fmla="*/ 373741 w 824673"/>
              <a:gd name="connsiteY1" fmla="*/ 710860 h 717147"/>
              <a:gd name="connsiteX2" fmla="*/ 812900 w 824673"/>
              <a:gd name="connsiteY2" fmla="*/ 445100 h 717147"/>
              <a:gd name="connsiteX3" fmla="*/ 581207 w 824673"/>
              <a:gd name="connsiteY3" fmla="*/ 14091 h 717147"/>
              <a:gd name="connsiteX4" fmla="*/ 59263 w 824673"/>
              <a:gd name="connsiteY4" fmla="*/ 272875 h 717147"/>
              <a:gd name="connsiteX5" fmla="*/ 56596 w 824673"/>
              <a:gd name="connsiteY5" fmla="*/ 583866 h 717147"/>
              <a:gd name="connsiteX6" fmla="*/ 0 w 824673"/>
              <a:gd name="connsiteY6" fmla="*/ 684914 h 717147"/>
              <a:gd name="connsiteX0" fmla="*/ 0 w 824673"/>
              <a:gd name="connsiteY0" fmla="*/ 674404 h 706637"/>
              <a:gd name="connsiteX1" fmla="*/ 373741 w 824673"/>
              <a:gd name="connsiteY1" fmla="*/ 700350 h 706637"/>
              <a:gd name="connsiteX2" fmla="*/ 812900 w 824673"/>
              <a:gd name="connsiteY2" fmla="*/ 434590 h 706637"/>
              <a:gd name="connsiteX3" fmla="*/ 581207 w 824673"/>
              <a:gd name="connsiteY3" fmla="*/ 3581 h 706637"/>
              <a:gd name="connsiteX4" fmla="*/ 59263 w 824673"/>
              <a:gd name="connsiteY4" fmla="*/ 262365 h 706637"/>
              <a:gd name="connsiteX5" fmla="*/ 56596 w 824673"/>
              <a:gd name="connsiteY5" fmla="*/ 573356 h 706637"/>
              <a:gd name="connsiteX6" fmla="*/ 0 w 824673"/>
              <a:gd name="connsiteY6" fmla="*/ 674404 h 706637"/>
              <a:gd name="connsiteX0" fmla="*/ 0 w 824673"/>
              <a:gd name="connsiteY0" fmla="*/ 674404 h 705498"/>
              <a:gd name="connsiteX1" fmla="*/ 373741 w 824673"/>
              <a:gd name="connsiteY1" fmla="*/ 700350 h 705498"/>
              <a:gd name="connsiteX2" fmla="*/ 812900 w 824673"/>
              <a:gd name="connsiteY2" fmla="*/ 434590 h 705498"/>
              <a:gd name="connsiteX3" fmla="*/ 581207 w 824673"/>
              <a:gd name="connsiteY3" fmla="*/ 3581 h 705498"/>
              <a:gd name="connsiteX4" fmla="*/ 59263 w 824673"/>
              <a:gd name="connsiteY4" fmla="*/ 262365 h 705498"/>
              <a:gd name="connsiteX5" fmla="*/ 56596 w 824673"/>
              <a:gd name="connsiteY5" fmla="*/ 573356 h 705498"/>
              <a:gd name="connsiteX6" fmla="*/ 0 w 824673"/>
              <a:gd name="connsiteY6" fmla="*/ 674404 h 705498"/>
              <a:gd name="connsiteX0" fmla="*/ 0 w 825801"/>
              <a:gd name="connsiteY0" fmla="*/ 674404 h 712003"/>
              <a:gd name="connsiteX1" fmla="*/ 373741 w 825801"/>
              <a:gd name="connsiteY1" fmla="*/ 700350 h 712003"/>
              <a:gd name="connsiteX2" fmla="*/ 814209 w 825801"/>
              <a:gd name="connsiteY2" fmla="*/ 448725 h 712003"/>
              <a:gd name="connsiteX3" fmla="*/ 581207 w 825801"/>
              <a:gd name="connsiteY3" fmla="*/ 3581 h 712003"/>
              <a:gd name="connsiteX4" fmla="*/ 59263 w 825801"/>
              <a:gd name="connsiteY4" fmla="*/ 262365 h 712003"/>
              <a:gd name="connsiteX5" fmla="*/ 56596 w 825801"/>
              <a:gd name="connsiteY5" fmla="*/ 573356 h 712003"/>
              <a:gd name="connsiteX6" fmla="*/ 0 w 825801"/>
              <a:gd name="connsiteY6" fmla="*/ 674404 h 712003"/>
              <a:gd name="connsiteX0" fmla="*/ 0 w 825354"/>
              <a:gd name="connsiteY0" fmla="*/ 674404 h 712003"/>
              <a:gd name="connsiteX1" fmla="*/ 373741 w 825354"/>
              <a:gd name="connsiteY1" fmla="*/ 700350 h 712003"/>
              <a:gd name="connsiteX2" fmla="*/ 814209 w 825354"/>
              <a:gd name="connsiteY2" fmla="*/ 448725 h 712003"/>
              <a:gd name="connsiteX3" fmla="*/ 581207 w 825354"/>
              <a:gd name="connsiteY3" fmla="*/ 3581 h 712003"/>
              <a:gd name="connsiteX4" fmla="*/ 59263 w 825354"/>
              <a:gd name="connsiteY4" fmla="*/ 262365 h 712003"/>
              <a:gd name="connsiteX5" fmla="*/ 56596 w 825354"/>
              <a:gd name="connsiteY5" fmla="*/ 573356 h 712003"/>
              <a:gd name="connsiteX6" fmla="*/ 0 w 825354"/>
              <a:gd name="connsiteY6" fmla="*/ 674404 h 712003"/>
              <a:gd name="connsiteX0" fmla="*/ 0 w 824001"/>
              <a:gd name="connsiteY0" fmla="*/ 674404 h 702198"/>
              <a:gd name="connsiteX1" fmla="*/ 429494 w 824001"/>
              <a:gd name="connsiteY1" fmla="*/ 688873 h 702198"/>
              <a:gd name="connsiteX2" fmla="*/ 814209 w 824001"/>
              <a:gd name="connsiteY2" fmla="*/ 448725 h 702198"/>
              <a:gd name="connsiteX3" fmla="*/ 581207 w 824001"/>
              <a:gd name="connsiteY3" fmla="*/ 3581 h 702198"/>
              <a:gd name="connsiteX4" fmla="*/ 59263 w 824001"/>
              <a:gd name="connsiteY4" fmla="*/ 262365 h 702198"/>
              <a:gd name="connsiteX5" fmla="*/ 56596 w 824001"/>
              <a:gd name="connsiteY5" fmla="*/ 573356 h 702198"/>
              <a:gd name="connsiteX6" fmla="*/ 0 w 824001"/>
              <a:gd name="connsiteY6" fmla="*/ 674404 h 702198"/>
              <a:gd name="connsiteX0" fmla="*/ 0 w 824001"/>
              <a:gd name="connsiteY0" fmla="*/ 674404 h 693317"/>
              <a:gd name="connsiteX1" fmla="*/ 429494 w 824001"/>
              <a:gd name="connsiteY1" fmla="*/ 688873 h 693317"/>
              <a:gd name="connsiteX2" fmla="*/ 814209 w 824001"/>
              <a:gd name="connsiteY2" fmla="*/ 448725 h 693317"/>
              <a:gd name="connsiteX3" fmla="*/ 581207 w 824001"/>
              <a:gd name="connsiteY3" fmla="*/ 3581 h 693317"/>
              <a:gd name="connsiteX4" fmla="*/ 59263 w 824001"/>
              <a:gd name="connsiteY4" fmla="*/ 262365 h 693317"/>
              <a:gd name="connsiteX5" fmla="*/ 56596 w 824001"/>
              <a:gd name="connsiteY5" fmla="*/ 573356 h 693317"/>
              <a:gd name="connsiteX6" fmla="*/ 0 w 824001"/>
              <a:gd name="connsiteY6" fmla="*/ 674404 h 693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001" h="693317">
                <a:moveTo>
                  <a:pt x="0" y="674404"/>
                </a:moveTo>
                <a:cubicBezTo>
                  <a:pt x="170947" y="672309"/>
                  <a:pt x="289590" y="704889"/>
                  <a:pt x="429494" y="688873"/>
                </a:cubicBezTo>
                <a:cubicBezTo>
                  <a:pt x="585106" y="671059"/>
                  <a:pt x="788924" y="562940"/>
                  <a:pt x="814209" y="448725"/>
                </a:cubicBezTo>
                <a:cubicBezTo>
                  <a:pt x="839495" y="334510"/>
                  <a:pt x="832857" y="49206"/>
                  <a:pt x="581207" y="3581"/>
                </a:cubicBezTo>
                <a:cubicBezTo>
                  <a:pt x="485480" y="-3562"/>
                  <a:pt x="91955" y="-26684"/>
                  <a:pt x="59263" y="262365"/>
                </a:cubicBezTo>
                <a:cubicBezTo>
                  <a:pt x="43357" y="371331"/>
                  <a:pt x="56596" y="510015"/>
                  <a:pt x="56596" y="573356"/>
                </a:cubicBezTo>
                <a:cubicBezTo>
                  <a:pt x="57073" y="645079"/>
                  <a:pt x="0" y="674404"/>
                  <a:pt x="0" y="674404"/>
                </a:cubicBezTo>
                <a:close/>
              </a:path>
            </a:pathLst>
          </a:custGeom>
          <a:noFill/>
          <a:ln w="19050" cap="flat">
            <a:solidFill>
              <a:schemeClr val="tx1"/>
            </a:solidFill>
            <a:prstDash val="solid"/>
            <a:miter/>
          </a:ln>
        </p:spPr>
        <p:txBody>
          <a:bodyPr rtlCol="0" anchor="ctr"/>
          <a:lstStyle/>
          <a:p>
            <a:endParaRPr lang="en-US"/>
          </a:p>
        </p:txBody>
      </p:sp>
      <p:sp>
        <p:nvSpPr>
          <p:cNvPr id="2" name="Title 1">
            <a:extLst>
              <a:ext uri="{FF2B5EF4-FFF2-40B4-BE49-F238E27FC236}">
                <a16:creationId xmlns:a16="http://schemas.microsoft.com/office/drawing/2014/main" id="{94FD78AA-7F24-4AEA-A202-D2F6654C2CDC}"/>
              </a:ext>
            </a:extLst>
          </p:cNvPr>
          <p:cNvSpPr>
            <a:spLocks noGrp="1"/>
          </p:cNvSpPr>
          <p:nvPr>
            <p:ph type="title"/>
          </p:nvPr>
        </p:nvSpPr>
        <p:spPr>
          <a:xfrm>
            <a:off x="810217" y="1349526"/>
            <a:ext cx="3419661" cy="2867911"/>
          </a:xfrm>
        </p:spPr>
        <p:txBody>
          <a:bodyPr vert="horz" lIns="91440" tIns="45720" rIns="91440" bIns="45720" rtlCol="0" anchor="ctr">
            <a:normAutofit/>
          </a:bodyPr>
          <a:lstStyle/>
          <a:p>
            <a:pPr algn="ctr"/>
            <a:r>
              <a:rPr lang="en-US"/>
              <a:t>George was afraid of the dark.</a:t>
            </a:r>
          </a:p>
        </p:txBody>
      </p:sp>
      <p:sp>
        <p:nvSpPr>
          <p:cNvPr id="3" name="Content Placeholder 2">
            <a:extLst>
              <a:ext uri="{FF2B5EF4-FFF2-40B4-BE49-F238E27FC236}">
                <a16:creationId xmlns:a16="http://schemas.microsoft.com/office/drawing/2014/main" id="{AA76A2EC-B273-4792-A689-D468974FA066}"/>
              </a:ext>
            </a:extLst>
          </p:cNvPr>
          <p:cNvSpPr>
            <a:spLocks noGrp="1"/>
          </p:cNvSpPr>
          <p:nvPr>
            <p:ph idx="1"/>
          </p:nvPr>
        </p:nvSpPr>
        <p:spPr>
          <a:xfrm>
            <a:off x="394469" y="4684239"/>
            <a:ext cx="3904384" cy="1615495"/>
          </a:xfrm>
        </p:spPr>
        <p:txBody>
          <a:bodyPr vert="horz" lIns="91440" tIns="45720" rIns="91440" bIns="45720" rtlCol="0" anchor="ctr">
            <a:normAutofit/>
          </a:bodyPr>
          <a:lstStyle/>
          <a:p>
            <a:pPr algn="ctr">
              <a:lnSpc>
                <a:spcPct val="90000"/>
              </a:lnSpc>
            </a:pPr>
            <a:r>
              <a:rPr lang="en-US"/>
              <a:t>What can we add to this sentence to make it more interesting?</a:t>
            </a:r>
          </a:p>
        </p:txBody>
      </p:sp>
    </p:spTree>
    <p:extLst>
      <p:ext uri="{BB962C8B-B14F-4D97-AF65-F5344CB8AC3E}">
        <p14:creationId xmlns:p14="http://schemas.microsoft.com/office/powerpoint/2010/main" val="2952993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924FD-E85E-4889-80C7-1FF300D3657E}"/>
              </a:ext>
            </a:extLst>
          </p:cNvPr>
          <p:cNvSpPr>
            <a:spLocks noGrp="1"/>
          </p:cNvSpPr>
          <p:nvPr>
            <p:ph type="title"/>
          </p:nvPr>
        </p:nvSpPr>
        <p:spPr/>
        <p:txBody>
          <a:bodyPr/>
          <a:lstStyle/>
          <a:p>
            <a:r>
              <a:rPr lang="en-GB" dirty="0"/>
              <a:t>How do we use a Thesaurus?</a:t>
            </a:r>
          </a:p>
        </p:txBody>
      </p:sp>
      <p:sp>
        <p:nvSpPr>
          <p:cNvPr id="3" name="Content Placeholder 2">
            <a:extLst>
              <a:ext uri="{FF2B5EF4-FFF2-40B4-BE49-F238E27FC236}">
                <a16:creationId xmlns:a16="http://schemas.microsoft.com/office/drawing/2014/main" id="{497584FD-0166-4529-91ED-01BB7B8DA2C4}"/>
              </a:ext>
            </a:extLst>
          </p:cNvPr>
          <p:cNvSpPr>
            <a:spLocks noGrp="1"/>
          </p:cNvSpPr>
          <p:nvPr>
            <p:ph idx="1"/>
          </p:nvPr>
        </p:nvSpPr>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a:bodyPr>
          <a:lstStyle/>
          <a:p>
            <a:r>
              <a:rPr lang="en-GB" dirty="0"/>
              <a:t>1. Think of an adjective</a:t>
            </a:r>
          </a:p>
          <a:p>
            <a:r>
              <a:rPr lang="en-GB" dirty="0"/>
              <a:t>2. Pick up your Thesaurus and turn to the back pages, to find the word in the alphabetical word list</a:t>
            </a:r>
          </a:p>
          <a:p>
            <a:r>
              <a:rPr lang="en-GB" dirty="0"/>
              <a:t>3. Your word will be in bold and might look like this:</a:t>
            </a:r>
          </a:p>
        </p:txBody>
      </p:sp>
      <p:sp>
        <p:nvSpPr>
          <p:cNvPr id="4" name="TextBox 3">
            <a:extLst>
              <a:ext uri="{FF2B5EF4-FFF2-40B4-BE49-F238E27FC236}">
                <a16:creationId xmlns:a16="http://schemas.microsoft.com/office/drawing/2014/main" id="{BE5C4071-3EEE-419A-9BFF-03AF6B737E68}"/>
              </a:ext>
            </a:extLst>
          </p:cNvPr>
          <p:cNvSpPr txBox="1"/>
          <p:nvPr/>
        </p:nvSpPr>
        <p:spPr>
          <a:xfrm>
            <a:off x="1360449" y="3953107"/>
            <a:ext cx="1563030" cy="1754326"/>
          </a:xfrm>
          <a:prstGeom prst="rect">
            <a:avLst/>
          </a:prstGeom>
          <a:solidFill>
            <a:schemeClr val="bg1">
              <a:lumMod val="9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latin typeface="Times New Roman"/>
                <a:cs typeface="Times New Roman"/>
              </a:rPr>
              <a:t>Dark</a:t>
            </a:r>
          </a:p>
          <a:p>
            <a:r>
              <a:rPr lang="en-GB" i="1" dirty="0">
                <a:latin typeface="Times New Roman"/>
                <a:cs typeface="Times New Roman"/>
              </a:rPr>
              <a:t>sombre</a:t>
            </a:r>
          </a:p>
          <a:p>
            <a:r>
              <a:rPr lang="en-GB" i="1" dirty="0">
                <a:latin typeface="Times New Roman"/>
                <a:cs typeface="Times New Roman"/>
              </a:rPr>
              <a:t>sinister</a:t>
            </a:r>
          </a:p>
          <a:p>
            <a:r>
              <a:rPr lang="en-GB" i="1" dirty="0">
                <a:latin typeface="Times New Roman"/>
                <a:cs typeface="Times New Roman"/>
              </a:rPr>
              <a:t>gloomy</a:t>
            </a:r>
          </a:p>
          <a:p>
            <a:r>
              <a:rPr lang="en-GB" i="1" dirty="0">
                <a:latin typeface="Times New Roman"/>
                <a:cs typeface="Times New Roman"/>
              </a:rPr>
              <a:t>dull</a:t>
            </a:r>
          </a:p>
          <a:p>
            <a:r>
              <a:rPr lang="en-GB" i="1" dirty="0">
                <a:latin typeface="Times New Roman"/>
                <a:cs typeface="Times New Roman"/>
              </a:rPr>
              <a:t>low-light</a:t>
            </a:r>
          </a:p>
        </p:txBody>
      </p:sp>
    </p:spTree>
    <p:extLst>
      <p:ext uri="{BB962C8B-B14F-4D97-AF65-F5344CB8AC3E}">
        <p14:creationId xmlns:p14="http://schemas.microsoft.com/office/powerpoint/2010/main" val="1079122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7B74E81-276A-4BF8-9D74-BF6C44B2E4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Empty speech bubbles">
            <a:extLst>
              <a:ext uri="{FF2B5EF4-FFF2-40B4-BE49-F238E27FC236}">
                <a16:creationId xmlns:a16="http://schemas.microsoft.com/office/drawing/2014/main" id="{A9EA8712-C755-479F-A638-9DBC40F7267A}"/>
              </a:ext>
            </a:extLst>
          </p:cNvPr>
          <p:cNvPicPr>
            <a:picLocks noChangeAspect="1"/>
          </p:cNvPicPr>
          <p:nvPr/>
        </p:nvPicPr>
        <p:blipFill rotWithShape="1">
          <a:blip r:embed="rId2"/>
          <a:srcRect t="7097" r="-2" b="8506"/>
          <a:stretch/>
        </p:blipFill>
        <p:spPr>
          <a:xfrm>
            <a:off x="20" y="10"/>
            <a:ext cx="12191981" cy="6857990"/>
          </a:xfrm>
          <a:prstGeom prst="rect">
            <a:avLst/>
          </a:prstGeom>
        </p:spPr>
      </p:pic>
      <p:sp>
        <p:nvSpPr>
          <p:cNvPr id="11" name="Freeform: Shape 10">
            <a:extLst>
              <a:ext uri="{FF2B5EF4-FFF2-40B4-BE49-F238E27FC236}">
                <a16:creationId xmlns:a16="http://schemas.microsoft.com/office/drawing/2014/main" id="{19C537B0-73BE-41E7-8BD7-CC603DD2BE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1470" y="1689814"/>
            <a:ext cx="6140530" cy="4647338"/>
          </a:xfrm>
          <a:custGeom>
            <a:avLst/>
            <a:gdLst>
              <a:gd name="connsiteX0" fmla="*/ 3354001 w 6140530"/>
              <a:gd name="connsiteY0" fmla="*/ 1219 h 4626714"/>
              <a:gd name="connsiteX1" fmla="*/ 4854691 w 6140530"/>
              <a:gd name="connsiteY1" fmla="*/ 125683 h 4626714"/>
              <a:gd name="connsiteX2" fmla="*/ 6093602 w 6140530"/>
              <a:gd name="connsiteY2" fmla="*/ 1013600 h 4626714"/>
              <a:gd name="connsiteX3" fmla="*/ 6140530 w 6140530"/>
              <a:gd name="connsiteY3" fmla="*/ 1110875 h 4626714"/>
              <a:gd name="connsiteX4" fmla="*/ 6140530 w 6140530"/>
              <a:gd name="connsiteY4" fmla="*/ 3914197 h 4626714"/>
              <a:gd name="connsiteX5" fmla="*/ 6123285 w 6140530"/>
              <a:gd name="connsiteY5" fmla="*/ 3940855 h 4626714"/>
              <a:gd name="connsiteX6" fmla="*/ 6022119 w 6140530"/>
              <a:gd name="connsiteY6" fmla="*/ 4052713 h 4626714"/>
              <a:gd name="connsiteX7" fmla="*/ 2791676 w 6140530"/>
              <a:gd name="connsiteY7" fmla="*/ 4623624 h 4626714"/>
              <a:gd name="connsiteX8" fmla="*/ 0 w 6140530"/>
              <a:gd name="connsiteY8" fmla="*/ 4180103 h 4626714"/>
              <a:gd name="connsiteX9" fmla="*/ 486444 w 6140530"/>
              <a:gd name="connsiteY9" fmla="*/ 3598665 h 4626714"/>
              <a:gd name="connsiteX10" fmla="*/ 701119 w 6140530"/>
              <a:gd name="connsiteY10" fmla="*/ 1679227 h 4626714"/>
              <a:gd name="connsiteX11" fmla="*/ 3354001 w 6140530"/>
              <a:gd name="connsiteY11" fmla="*/ 1219 h 4626714"/>
              <a:gd name="connsiteX0" fmla="*/ 3354001 w 6140530"/>
              <a:gd name="connsiteY0" fmla="*/ 1219 h 4647338"/>
              <a:gd name="connsiteX1" fmla="*/ 4854691 w 6140530"/>
              <a:gd name="connsiteY1" fmla="*/ 125683 h 4647338"/>
              <a:gd name="connsiteX2" fmla="*/ 6093602 w 6140530"/>
              <a:gd name="connsiteY2" fmla="*/ 1013600 h 4647338"/>
              <a:gd name="connsiteX3" fmla="*/ 6140530 w 6140530"/>
              <a:gd name="connsiteY3" fmla="*/ 1110875 h 4647338"/>
              <a:gd name="connsiteX4" fmla="*/ 6140530 w 6140530"/>
              <a:gd name="connsiteY4" fmla="*/ 3914197 h 4647338"/>
              <a:gd name="connsiteX5" fmla="*/ 6123285 w 6140530"/>
              <a:gd name="connsiteY5" fmla="*/ 3940855 h 4647338"/>
              <a:gd name="connsiteX6" fmla="*/ 6022119 w 6140530"/>
              <a:gd name="connsiteY6" fmla="*/ 4052713 h 4647338"/>
              <a:gd name="connsiteX7" fmla="*/ 2791676 w 6140530"/>
              <a:gd name="connsiteY7" fmla="*/ 4623624 h 4647338"/>
              <a:gd name="connsiteX8" fmla="*/ 0 w 6140530"/>
              <a:gd name="connsiteY8" fmla="*/ 4180103 h 4647338"/>
              <a:gd name="connsiteX9" fmla="*/ 486444 w 6140530"/>
              <a:gd name="connsiteY9" fmla="*/ 3598665 h 4647338"/>
              <a:gd name="connsiteX10" fmla="*/ 701119 w 6140530"/>
              <a:gd name="connsiteY10" fmla="*/ 1679227 h 4647338"/>
              <a:gd name="connsiteX11" fmla="*/ 3354001 w 6140530"/>
              <a:gd name="connsiteY11" fmla="*/ 1219 h 4647338"/>
              <a:gd name="connsiteX0" fmla="*/ 3354001 w 6140530"/>
              <a:gd name="connsiteY0" fmla="*/ 1219 h 4647338"/>
              <a:gd name="connsiteX1" fmla="*/ 4854691 w 6140530"/>
              <a:gd name="connsiteY1" fmla="*/ 125683 h 4647338"/>
              <a:gd name="connsiteX2" fmla="*/ 6093602 w 6140530"/>
              <a:gd name="connsiteY2" fmla="*/ 1013600 h 4647338"/>
              <a:gd name="connsiteX3" fmla="*/ 6140530 w 6140530"/>
              <a:gd name="connsiteY3" fmla="*/ 1110875 h 4647338"/>
              <a:gd name="connsiteX4" fmla="*/ 6140530 w 6140530"/>
              <a:gd name="connsiteY4" fmla="*/ 3914197 h 4647338"/>
              <a:gd name="connsiteX5" fmla="*/ 6123285 w 6140530"/>
              <a:gd name="connsiteY5" fmla="*/ 3940855 h 4647338"/>
              <a:gd name="connsiteX6" fmla="*/ 6022119 w 6140530"/>
              <a:gd name="connsiteY6" fmla="*/ 4052713 h 4647338"/>
              <a:gd name="connsiteX7" fmla="*/ 2791676 w 6140530"/>
              <a:gd name="connsiteY7" fmla="*/ 4623624 h 4647338"/>
              <a:gd name="connsiteX8" fmla="*/ 0 w 6140530"/>
              <a:gd name="connsiteY8" fmla="*/ 4180103 h 4647338"/>
              <a:gd name="connsiteX9" fmla="*/ 486444 w 6140530"/>
              <a:gd name="connsiteY9" fmla="*/ 3598665 h 4647338"/>
              <a:gd name="connsiteX10" fmla="*/ 701119 w 6140530"/>
              <a:gd name="connsiteY10" fmla="*/ 1679227 h 4647338"/>
              <a:gd name="connsiteX11" fmla="*/ 3354001 w 6140530"/>
              <a:gd name="connsiteY11" fmla="*/ 1219 h 4647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40530" h="4647338">
                <a:moveTo>
                  <a:pt x="3354001" y="1219"/>
                </a:moveTo>
                <a:cubicBezTo>
                  <a:pt x="4004435" y="-11736"/>
                  <a:pt x="4587960" y="81931"/>
                  <a:pt x="4854691" y="125683"/>
                </a:cubicBezTo>
                <a:cubicBezTo>
                  <a:pt x="5569674" y="248878"/>
                  <a:pt x="5884365" y="614355"/>
                  <a:pt x="6093602" y="1013600"/>
                </a:cubicBezTo>
                <a:lnTo>
                  <a:pt x="6140530" y="1110875"/>
                </a:lnTo>
                <a:lnTo>
                  <a:pt x="6140530" y="3914197"/>
                </a:lnTo>
                <a:lnTo>
                  <a:pt x="6123285" y="3940855"/>
                </a:lnTo>
                <a:cubicBezTo>
                  <a:pt x="6092119" y="3981849"/>
                  <a:pt x="6058441" y="4019304"/>
                  <a:pt x="6022119" y="4052713"/>
                </a:cubicBezTo>
                <a:cubicBezTo>
                  <a:pt x="5440967" y="4587251"/>
                  <a:pt x="4022382" y="4706012"/>
                  <a:pt x="2791676" y="4623624"/>
                </a:cubicBezTo>
                <a:cubicBezTo>
                  <a:pt x="1788243" y="4556450"/>
                  <a:pt x="990667" y="4345015"/>
                  <a:pt x="0" y="4180103"/>
                </a:cubicBezTo>
                <a:cubicBezTo>
                  <a:pt x="0" y="4180103"/>
                  <a:pt x="445100" y="4042167"/>
                  <a:pt x="486444" y="3598665"/>
                </a:cubicBezTo>
                <a:cubicBezTo>
                  <a:pt x="526106" y="3207312"/>
                  <a:pt x="513958" y="2340421"/>
                  <a:pt x="701119" y="1679227"/>
                </a:cubicBezTo>
                <a:cubicBezTo>
                  <a:pt x="1000026" y="340576"/>
                  <a:pt x="2269944" y="22811"/>
                  <a:pt x="3354001" y="121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5757CFF1-20F6-4EF6-83FA-264F652F4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47219">
            <a:off x="6227678" y="1604682"/>
            <a:ext cx="6095974" cy="4725794"/>
          </a:xfrm>
          <a:custGeom>
            <a:avLst/>
            <a:gdLst>
              <a:gd name="connsiteX0" fmla="*/ -39 w 914430"/>
              <a:gd name="connsiteY0" fmla="*/ 747812 h 753584"/>
              <a:gd name="connsiteX1" fmla="*/ 400011 w 914430"/>
              <a:gd name="connsiteY1" fmla="*/ 737144 h 753584"/>
              <a:gd name="connsiteX2" fmla="*/ 891787 w 914430"/>
              <a:gd name="connsiteY2" fmla="*/ 487303 h 753584"/>
              <a:gd name="connsiteX3" fmla="*/ 665854 w 914430"/>
              <a:gd name="connsiteY3" fmla="*/ 3528 h 753584"/>
              <a:gd name="connsiteX4" fmla="*/ 136835 w 914430"/>
              <a:gd name="connsiteY4" fmla="*/ 319854 h 753584"/>
              <a:gd name="connsiteX5" fmla="*/ 134168 w 914430"/>
              <a:gd name="connsiteY5" fmla="*/ 630845 h 753584"/>
              <a:gd name="connsiteX6" fmla="*/ -39 w 914430"/>
              <a:gd name="connsiteY6" fmla="*/ 747812 h 753584"/>
              <a:gd name="connsiteX0" fmla="*/ 0 w 855235"/>
              <a:gd name="connsiteY0" fmla="*/ 741453 h 759943"/>
              <a:gd name="connsiteX1" fmla="*/ 340855 w 855235"/>
              <a:gd name="connsiteY1" fmla="*/ 737153 h 759943"/>
              <a:gd name="connsiteX2" fmla="*/ 832631 w 855235"/>
              <a:gd name="connsiteY2" fmla="*/ 487312 h 759943"/>
              <a:gd name="connsiteX3" fmla="*/ 606698 w 855235"/>
              <a:gd name="connsiteY3" fmla="*/ 3537 h 759943"/>
              <a:gd name="connsiteX4" fmla="*/ 77679 w 855235"/>
              <a:gd name="connsiteY4" fmla="*/ 319863 h 759943"/>
              <a:gd name="connsiteX5" fmla="*/ 75012 w 855235"/>
              <a:gd name="connsiteY5" fmla="*/ 630854 h 759943"/>
              <a:gd name="connsiteX6" fmla="*/ 0 w 855235"/>
              <a:gd name="connsiteY6" fmla="*/ 741453 h 759943"/>
              <a:gd name="connsiteX0" fmla="*/ 0 w 850882"/>
              <a:gd name="connsiteY0" fmla="*/ 741453 h 766485"/>
              <a:gd name="connsiteX1" fmla="*/ 348748 w 850882"/>
              <a:gd name="connsiteY1" fmla="*/ 746704 h 766485"/>
              <a:gd name="connsiteX2" fmla="*/ 832631 w 850882"/>
              <a:gd name="connsiteY2" fmla="*/ 487312 h 766485"/>
              <a:gd name="connsiteX3" fmla="*/ 606698 w 850882"/>
              <a:gd name="connsiteY3" fmla="*/ 3537 h 766485"/>
              <a:gd name="connsiteX4" fmla="*/ 77679 w 850882"/>
              <a:gd name="connsiteY4" fmla="*/ 319863 h 766485"/>
              <a:gd name="connsiteX5" fmla="*/ 75012 w 850882"/>
              <a:gd name="connsiteY5" fmla="*/ 630854 h 766485"/>
              <a:gd name="connsiteX6" fmla="*/ 0 w 850882"/>
              <a:gd name="connsiteY6" fmla="*/ 741453 h 766485"/>
              <a:gd name="connsiteX0" fmla="*/ 0 w 850882"/>
              <a:gd name="connsiteY0" fmla="*/ 741453 h 764365"/>
              <a:gd name="connsiteX1" fmla="*/ 348748 w 850882"/>
              <a:gd name="connsiteY1" fmla="*/ 746704 h 764365"/>
              <a:gd name="connsiteX2" fmla="*/ 832631 w 850882"/>
              <a:gd name="connsiteY2" fmla="*/ 487312 h 764365"/>
              <a:gd name="connsiteX3" fmla="*/ 606698 w 850882"/>
              <a:gd name="connsiteY3" fmla="*/ 3537 h 764365"/>
              <a:gd name="connsiteX4" fmla="*/ 77679 w 850882"/>
              <a:gd name="connsiteY4" fmla="*/ 319863 h 764365"/>
              <a:gd name="connsiteX5" fmla="*/ 75012 w 850882"/>
              <a:gd name="connsiteY5" fmla="*/ 630854 h 764365"/>
              <a:gd name="connsiteX6" fmla="*/ 0 w 850882"/>
              <a:gd name="connsiteY6" fmla="*/ 741453 h 764365"/>
              <a:gd name="connsiteX0" fmla="*/ 0 w 832466"/>
              <a:gd name="connsiteY0" fmla="*/ 731902 h 763437"/>
              <a:gd name="connsiteX1" fmla="*/ 330332 w 832466"/>
              <a:gd name="connsiteY1" fmla="*/ 746704 h 763437"/>
              <a:gd name="connsiteX2" fmla="*/ 814215 w 832466"/>
              <a:gd name="connsiteY2" fmla="*/ 487312 h 763437"/>
              <a:gd name="connsiteX3" fmla="*/ 588282 w 832466"/>
              <a:gd name="connsiteY3" fmla="*/ 3537 h 763437"/>
              <a:gd name="connsiteX4" fmla="*/ 59263 w 832466"/>
              <a:gd name="connsiteY4" fmla="*/ 319863 h 763437"/>
              <a:gd name="connsiteX5" fmla="*/ 56596 w 832466"/>
              <a:gd name="connsiteY5" fmla="*/ 630854 h 763437"/>
              <a:gd name="connsiteX6" fmla="*/ 0 w 832466"/>
              <a:gd name="connsiteY6" fmla="*/ 731902 h 763437"/>
              <a:gd name="connsiteX0" fmla="*/ 0 w 831373"/>
              <a:gd name="connsiteY0" fmla="*/ 731902 h 763086"/>
              <a:gd name="connsiteX1" fmla="*/ 330332 w 831373"/>
              <a:gd name="connsiteY1" fmla="*/ 746704 h 763086"/>
              <a:gd name="connsiteX2" fmla="*/ 812900 w 831373"/>
              <a:gd name="connsiteY2" fmla="*/ 492088 h 763086"/>
              <a:gd name="connsiteX3" fmla="*/ 588282 w 831373"/>
              <a:gd name="connsiteY3" fmla="*/ 3537 h 763086"/>
              <a:gd name="connsiteX4" fmla="*/ 59263 w 831373"/>
              <a:gd name="connsiteY4" fmla="*/ 319863 h 763086"/>
              <a:gd name="connsiteX5" fmla="*/ 56596 w 831373"/>
              <a:gd name="connsiteY5" fmla="*/ 630854 h 763086"/>
              <a:gd name="connsiteX6" fmla="*/ 0 w 831373"/>
              <a:gd name="connsiteY6" fmla="*/ 731902 h 763086"/>
              <a:gd name="connsiteX0" fmla="*/ 0 w 830248"/>
              <a:gd name="connsiteY0" fmla="*/ 731902 h 763086"/>
              <a:gd name="connsiteX1" fmla="*/ 330332 w 830248"/>
              <a:gd name="connsiteY1" fmla="*/ 746704 h 763086"/>
              <a:gd name="connsiteX2" fmla="*/ 812900 w 830248"/>
              <a:gd name="connsiteY2" fmla="*/ 492088 h 763086"/>
              <a:gd name="connsiteX3" fmla="*/ 588282 w 830248"/>
              <a:gd name="connsiteY3" fmla="*/ 3537 h 763086"/>
              <a:gd name="connsiteX4" fmla="*/ 59263 w 830248"/>
              <a:gd name="connsiteY4" fmla="*/ 319863 h 763086"/>
              <a:gd name="connsiteX5" fmla="*/ 56596 w 830248"/>
              <a:gd name="connsiteY5" fmla="*/ 630854 h 763086"/>
              <a:gd name="connsiteX6" fmla="*/ 0 w 830248"/>
              <a:gd name="connsiteY6" fmla="*/ 731902 h 763086"/>
              <a:gd name="connsiteX0" fmla="*/ 0 w 828752"/>
              <a:gd name="connsiteY0" fmla="*/ 731902 h 769484"/>
              <a:gd name="connsiteX1" fmla="*/ 367164 w 828752"/>
              <a:gd name="connsiteY1" fmla="*/ 754664 h 769484"/>
              <a:gd name="connsiteX2" fmla="*/ 812900 w 828752"/>
              <a:gd name="connsiteY2" fmla="*/ 492088 h 769484"/>
              <a:gd name="connsiteX3" fmla="*/ 588282 w 828752"/>
              <a:gd name="connsiteY3" fmla="*/ 3537 h 769484"/>
              <a:gd name="connsiteX4" fmla="*/ 59263 w 828752"/>
              <a:gd name="connsiteY4" fmla="*/ 319863 h 769484"/>
              <a:gd name="connsiteX5" fmla="*/ 56596 w 828752"/>
              <a:gd name="connsiteY5" fmla="*/ 630854 h 769484"/>
              <a:gd name="connsiteX6" fmla="*/ 0 w 828752"/>
              <a:gd name="connsiteY6" fmla="*/ 731902 h 769484"/>
              <a:gd name="connsiteX0" fmla="*/ 0 w 828752"/>
              <a:gd name="connsiteY0" fmla="*/ 731902 h 761354"/>
              <a:gd name="connsiteX1" fmla="*/ 367164 w 828752"/>
              <a:gd name="connsiteY1" fmla="*/ 754664 h 761354"/>
              <a:gd name="connsiteX2" fmla="*/ 812900 w 828752"/>
              <a:gd name="connsiteY2" fmla="*/ 492088 h 761354"/>
              <a:gd name="connsiteX3" fmla="*/ 588282 w 828752"/>
              <a:gd name="connsiteY3" fmla="*/ 3537 h 761354"/>
              <a:gd name="connsiteX4" fmla="*/ 59263 w 828752"/>
              <a:gd name="connsiteY4" fmla="*/ 319863 h 761354"/>
              <a:gd name="connsiteX5" fmla="*/ 56596 w 828752"/>
              <a:gd name="connsiteY5" fmla="*/ 630854 h 761354"/>
              <a:gd name="connsiteX6" fmla="*/ 0 w 828752"/>
              <a:gd name="connsiteY6" fmla="*/ 731902 h 761354"/>
              <a:gd name="connsiteX0" fmla="*/ 0 w 828286"/>
              <a:gd name="connsiteY0" fmla="*/ 731902 h 764135"/>
              <a:gd name="connsiteX1" fmla="*/ 373741 w 828286"/>
              <a:gd name="connsiteY1" fmla="*/ 757848 h 764135"/>
              <a:gd name="connsiteX2" fmla="*/ 812900 w 828286"/>
              <a:gd name="connsiteY2" fmla="*/ 492088 h 764135"/>
              <a:gd name="connsiteX3" fmla="*/ 588282 w 828286"/>
              <a:gd name="connsiteY3" fmla="*/ 3537 h 764135"/>
              <a:gd name="connsiteX4" fmla="*/ 59263 w 828286"/>
              <a:gd name="connsiteY4" fmla="*/ 319863 h 764135"/>
              <a:gd name="connsiteX5" fmla="*/ 56596 w 828286"/>
              <a:gd name="connsiteY5" fmla="*/ 630854 h 764135"/>
              <a:gd name="connsiteX6" fmla="*/ 0 w 828286"/>
              <a:gd name="connsiteY6" fmla="*/ 731902 h 764135"/>
              <a:gd name="connsiteX0" fmla="*/ 0 w 847652"/>
              <a:gd name="connsiteY0" fmla="*/ 731902 h 764135"/>
              <a:gd name="connsiteX1" fmla="*/ 373741 w 847652"/>
              <a:gd name="connsiteY1" fmla="*/ 757848 h 764135"/>
              <a:gd name="connsiteX2" fmla="*/ 812900 w 847652"/>
              <a:gd name="connsiteY2" fmla="*/ 492088 h 764135"/>
              <a:gd name="connsiteX3" fmla="*/ 794101 w 847652"/>
              <a:gd name="connsiteY3" fmla="*/ 187195 h 764135"/>
              <a:gd name="connsiteX4" fmla="*/ 588282 w 847652"/>
              <a:gd name="connsiteY4" fmla="*/ 3537 h 764135"/>
              <a:gd name="connsiteX5" fmla="*/ 59263 w 847652"/>
              <a:gd name="connsiteY5" fmla="*/ 319863 h 764135"/>
              <a:gd name="connsiteX6" fmla="*/ 56596 w 847652"/>
              <a:gd name="connsiteY6" fmla="*/ 630854 h 764135"/>
              <a:gd name="connsiteX7" fmla="*/ 0 w 847652"/>
              <a:gd name="connsiteY7" fmla="*/ 731902 h 764135"/>
              <a:gd name="connsiteX0" fmla="*/ 0 w 843619"/>
              <a:gd name="connsiteY0" fmla="*/ 731902 h 766005"/>
              <a:gd name="connsiteX1" fmla="*/ 373741 w 843619"/>
              <a:gd name="connsiteY1" fmla="*/ 757848 h 766005"/>
              <a:gd name="connsiteX2" fmla="*/ 807052 w 843619"/>
              <a:gd name="connsiteY2" fmla="*/ 579654 h 766005"/>
              <a:gd name="connsiteX3" fmla="*/ 794101 w 843619"/>
              <a:gd name="connsiteY3" fmla="*/ 187195 h 766005"/>
              <a:gd name="connsiteX4" fmla="*/ 588282 w 843619"/>
              <a:gd name="connsiteY4" fmla="*/ 3537 h 766005"/>
              <a:gd name="connsiteX5" fmla="*/ 59263 w 843619"/>
              <a:gd name="connsiteY5" fmla="*/ 319863 h 766005"/>
              <a:gd name="connsiteX6" fmla="*/ 56596 w 843619"/>
              <a:gd name="connsiteY6" fmla="*/ 630854 h 766005"/>
              <a:gd name="connsiteX7" fmla="*/ 0 w 843619"/>
              <a:gd name="connsiteY7" fmla="*/ 731902 h 766005"/>
              <a:gd name="connsiteX0" fmla="*/ 0 w 838949"/>
              <a:gd name="connsiteY0" fmla="*/ 731902 h 764478"/>
              <a:gd name="connsiteX1" fmla="*/ 373741 w 838949"/>
              <a:gd name="connsiteY1" fmla="*/ 757848 h 764478"/>
              <a:gd name="connsiteX2" fmla="*/ 799956 w 838949"/>
              <a:gd name="connsiteY2" fmla="*/ 602289 h 764478"/>
              <a:gd name="connsiteX3" fmla="*/ 794101 w 838949"/>
              <a:gd name="connsiteY3" fmla="*/ 187195 h 764478"/>
              <a:gd name="connsiteX4" fmla="*/ 588282 w 838949"/>
              <a:gd name="connsiteY4" fmla="*/ 3537 h 764478"/>
              <a:gd name="connsiteX5" fmla="*/ 59263 w 838949"/>
              <a:gd name="connsiteY5" fmla="*/ 319863 h 764478"/>
              <a:gd name="connsiteX6" fmla="*/ 56596 w 838949"/>
              <a:gd name="connsiteY6" fmla="*/ 630854 h 764478"/>
              <a:gd name="connsiteX7" fmla="*/ 0 w 838949"/>
              <a:gd name="connsiteY7" fmla="*/ 731902 h 764478"/>
              <a:gd name="connsiteX0" fmla="*/ 0 w 844858"/>
              <a:gd name="connsiteY0" fmla="*/ 731902 h 764478"/>
              <a:gd name="connsiteX1" fmla="*/ 373741 w 844858"/>
              <a:gd name="connsiteY1" fmla="*/ 757848 h 764478"/>
              <a:gd name="connsiteX2" fmla="*/ 799956 w 844858"/>
              <a:gd name="connsiteY2" fmla="*/ 602289 h 764478"/>
              <a:gd name="connsiteX3" fmla="*/ 794101 w 844858"/>
              <a:gd name="connsiteY3" fmla="*/ 187195 h 764478"/>
              <a:gd name="connsiteX4" fmla="*/ 588282 w 844858"/>
              <a:gd name="connsiteY4" fmla="*/ 3537 h 764478"/>
              <a:gd name="connsiteX5" fmla="*/ 59263 w 844858"/>
              <a:gd name="connsiteY5" fmla="*/ 319863 h 764478"/>
              <a:gd name="connsiteX6" fmla="*/ 56596 w 844858"/>
              <a:gd name="connsiteY6" fmla="*/ 630854 h 764478"/>
              <a:gd name="connsiteX7" fmla="*/ 0 w 844858"/>
              <a:gd name="connsiteY7" fmla="*/ 731902 h 764478"/>
              <a:gd name="connsiteX0" fmla="*/ 0 w 841989"/>
              <a:gd name="connsiteY0" fmla="*/ 731902 h 763721"/>
              <a:gd name="connsiteX1" fmla="*/ 373741 w 841989"/>
              <a:gd name="connsiteY1" fmla="*/ 757848 h 763721"/>
              <a:gd name="connsiteX2" fmla="*/ 795517 w 841989"/>
              <a:gd name="connsiteY2" fmla="*/ 613716 h 763721"/>
              <a:gd name="connsiteX3" fmla="*/ 794101 w 841989"/>
              <a:gd name="connsiteY3" fmla="*/ 187195 h 763721"/>
              <a:gd name="connsiteX4" fmla="*/ 588282 w 841989"/>
              <a:gd name="connsiteY4" fmla="*/ 3537 h 763721"/>
              <a:gd name="connsiteX5" fmla="*/ 59263 w 841989"/>
              <a:gd name="connsiteY5" fmla="*/ 319863 h 763721"/>
              <a:gd name="connsiteX6" fmla="*/ 56596 w 841989"/>
              <a:gd name="connsiteY6" fmla="*/ 630854 h 763721"/>
              <a:gd name="connsiteX7" fmla="*/ 0 w 841989"/>
              <a:gd name="connsiteY7" fmla="*/ 731902 h 763721"/>
              <a:gd name="connsiteX0" fmla="*/ 0 w 836040"/>
              <a:gd name="connsiteY0" fmla="*/ 731902 h 763528"/>
              <a:gd name="connsiteX1" fmla="*/ 375521 w 836040"/>
              <a:gd name="connsiteY1" fmla="*/ 757630 h 763528"/>
              <a:gd name="connsiteX2" fmla="*/ 795517 w 836040"/>
              <a:gd name="connsiteY2" fmla="*/ 613716 h 763528"/>
              <a:gd name="connsiteX3" fmla="*/ 794101 w 836040"/>
              <a:gd name="connsiteY3" fmla="*/ 187195 h 763528"/>
              <a:gd name="connsiteX4" fmla="*/ 588282 w 836040"/>
              <a:gd name="connsiteY4" fmla="*/ 3537 h 763528"/>
              <a:gd name="connsiteX5" fmla="*/ 59263 w 836040"/>
              <a:gd name="connsiteY5" fmla="*/ 319863 h 763528"/>
              <a:gd name="connsiteX6" fmla="*/ 56596 w 836040"/>
              <a:gd name="connsiteY6" fmla="*/ 630854 h 763528"/>
              <a:gd name="connsiteX7" fmla="*/ 0 w 836040"/>
              <a:gd name="connsiteY7" fmla="*/ 731902 h 763528"/>
              <a:gd name="connsiteX0" fmla="*/ 0 w 836040"/>
              <a:gd name="connsiteY0" fmla="*/ 731902 h 761256"/>
              <a:gd name="connsiteX1" fmla="*/ 375521 w 836040"/>
              <a:gd name="connsiteY1" fmla="*/ 757630 h 761256"/>
              <a:gd name="connsiteX2" fmla="*/ 795517 w 836040"/>
              <a:gd name="connsiteY2" fmla="*/ 613716 h 761256"/>
              <a:gd name="connsiteX3" fmla="*/ 794101 w 836040"/>
              <a:gd name="connsiteY3" fmla="*/ 187195 h 761256"/>
              <a:gd name="connsiteX4" fmla="*/ 588282 w 836040"/>
              <a:gd name="connsiteY4" fmla="*/ 3537 h 761256"/>
              <a:gd name="connsiteX5" fmla="*/ 59263 w 836040"/>
              <a:gd name="connsiteY5" fmla="*/ 319863 h 761256"/>
              <a:gd name="connsiteX6" fmla="*/ 56596 w 836040"/>
              <a:gd name="connsiteY6" fmla="*/ 630854 h 761256"/>
              <a:gd name="connsiteX7" fmla="*/ 0 w 836040"/>
              <a:gd name="connsiteY7" fmla="*/ 731902 h 761256"/>
              <a:gd name="connsiteX0" fmla="*/ 794101 w 837028"/>
              <a:gd name="connsiteY0" fmla="*/ 187195 h 761256"/>
              <a:gd name="connsiteX1" fmla="*/ 588282 w 837028"/>
              <a:gd name="connsiteY1" fmla="*/ 3537 h 761256"/>
              <a:gd name="connsiteX2" fmla="*/ 59263 w 837028"/>
              <a:gd name="connsiteY2" fmla="*/ 319863 h 761256"/>
              <a:gd name="connsiteX3" fmla="*/ 56596 w 837028"/>
              <a:gd name="connsiteY3" fmla="*/ 630854 h 761256"/>
              <a:gd name="connsiteX4" fmla="*/ 0 w 837028"/>
              <a:gd name="connsiteY4" fmla="*/ 731902 h 761256"/>
              <a:gd name="connsiteX5" fmla="*/ 375521 w 837028"/>
              <a:gd name="connsiteY5" fmla="*/ 757630 h 761256"/>
              <a:gd name="connsiteX6" fmla="*/ 795517 w 837028"/>
              <a:gd name="connsiteY6" fmla="*/ 613716 h 761256"/>
              <a:gd name="connsiteX7" fmla="*/ 806268 w 837028"/>
              <a:gd name="connsiteY7" fmla="*/ 201919 h 761256"/>
              <a:gd name="connsiteX0" fmla="*/ 794101 w 795517"/>
              <a:gd name="connsiteY0" fmla="*/ 187195 h 761256"/>
              <a:gd name="connsiteX1" fmla="*/ 588282 w 795517"/>
              <a:gd name="connsiteY1" fmla="*/ 3537 h 761256"/>
              <a:gd name="connsiteX2" fmla="*/ 59263 w 795517"/>
              <a:gd name="connsiteY2" fmla="*/ 319863 h 761256"/>
              <a:gd name="connsiteX3" fmla="*/ 56596 w 795517"/>
              <a:gd name="connsiteY3" fmla="*/ 630854 h 761256"/>
              <a:gd name="connsiteX4" fmla="*/ 0 w 795517"/>
              <a:gd name="connsiteY4" fmla="*/ 731902 h 761256"/>
              <a:gd name="connsiteX5" fmla="*/ 375521 w 795517"/>
              <a:gd name="connsiteY5" fmla="*/ 757630 h 761256"/>
              <a:gd name="connsiteX6" fmla="*/ 795517 w 795517"/>
              <a:gd name="connsiteY6" fmla="*/ 613716 h 761256"/>
              <a:gd name="connsiteX0" fmla="*/ 794101 w 811137"/>
              <a:gd name="connsiteY0" fmla="*/ 187195 h 764776"/>
              <a:gd name="connsiteX1" fmla="*/ 588282 w 811137"/>
              <a:gd name="connsiteY1" fmla="*/ 3537 h 764776"/>
              <a:gd name="connsiteX2" fmla="*/ 59263 w 811137"/>
              <a:gd name="connsiteY2" fmla="*/ 319863 h 764776"/>
              <a:gd name="connsiteX3" fmla="*/ 56596 w 811137"/>
              <a:gd name="connsiteY3" fmla="*/ 630854 h 764776"/>
              <a:gd name="connsiteX4" fmla="*/ 0 w 811137"/>
              <a:gd name="connsiteY4" fmla="*/ 731902 h 764776"/>
              <a:gd name="connsiteX5" fmla="*/ 375521 w 811137"/>
              <a:gd name="connsiteY5" fmla="*/ 757630 h 764776"/>
              <a:gd name="connsiteX6" fmla="*/ 811137 w 811137"/>
              <a:gd name="connsiteY6" fmla="*/ 595001 h 764776"/>
              <a:gd name="connsiteX0" fmla="*/ 794101 w 811137"/>
              <a:gd name="connsiteY0" fmla="*/ 187195 h 764776"/>
              <a:gd name="connsiteX1" fmla="*/ 588282 w 811137"/>
              <a:gd name="connsiteY1" fmla="*/ 3537 h 764776"/>
              <a:gd name="connsiteX2" fmla="*/ 59263 w 811137"/>
              <a:gd name="connsiteY2" fmla="*/ 319863 h 764776"/>
              <a:gd name="connsiteX3" fmla="*/ 56596 w 811137"/>
              <a:gd name="connsiteY3" fmla="*/ 630854 h 764776"/>
              <a:gd name="connsiteX4" fmla="*/ 0 w 811137"/>
              <a:gd name="connsiteY4" fmla="*/ 731902 h 764776"/>
              <a:gd name="connsiteX5" fmla="*/ 375521 w 811137"/>
              <a:gd name="connsiteY5" fmla="*/ 757630 h 764776"/>
              <a:gd name="connsiteX6" fmla="*/ 811137 w 811137"/>
              <a:gd name="connsiteY6" fmla="*/ 595001 h 764776"/>
              <a:gd name="connsiteX0" fmla="*/ 794101 w 811137"/>
              <a:gd name="connsiteY0" fmla="*/ 187195 h 760393"/>
              <a:gd name="connsiteX1" fmla="*/ 588282 w 811137"/>
              <a:gd name="connsiteY1" fmla="*/ 3537 h 760393"/>
              <a:gd name="connsiteX2" fmla="*/ 59263 w 811137"/>
              <a:gd name="connsiteY2" fmla="*/ 319863 h 760393"/>
              <a:gd name="connsiteX3" fmla="*/ 56596 w 811137"/>
              <a:gd name="connsiteY3" fmla="*/ 630854 h 760393"/>
              <a:gd name="connsiteX4" fmla="*/ 0 w 811137"/>
              <a:gd name="connsiteY4" fmla="*/ 731902 h 760393"/>
              <a:gd name="connsiteX5" fmla="*/ 375521 w 811137"/>
              <a:gd name="connsiteY5" fmla="*/ 757630 h 760393"/>
              <a:gd name="connsiteX6" fmla="*/ 811137 w 811137"/>
              <a:gd name="connsiteY6" fmla="*/ 595001 h 760393"/>
              <a:gd name="connsiteX0" fmla="*/ 794101 w 811137"/>
              <a:gd name="connsiteY0" fmla="*/ 187195 h 759446"/>
              <a:gd name="connsiteX1" fmla="*/ 588282 w 811137"/>
              <a:gd name="connsiteY1" fmla="*/ 3537 h 759446"/>
              <a:gd name="connsiteX2" fmla="*/ 59263 w 811137"/>
              <a:gd name="connsiteY2" fmla="*/ 319863 h 759446"/>
              <a:gd name="connsiteX3" fmla="*/ 56596 w 811137"/>
              <a:gd name="connsiteY3" fmla="*/ 630854 h 759446"/>
              <a:gd name="connsiteX4" fmla="*/ 0 w 811137"/>
              <a:gd name="connsiteY4" fmla="*/ 731902 h 759446"/>
              <a:gd name="connsiteX5" fmla="*/ 375521 w 811137"/>
              <a:gd name="connsiteY5" fmla="*/ 757630 h 759446"/>
              <a:gd name="connsiteX6" fmla="*/ 811137 w 811137"/>
              <a:gd name="connsiteY6" fmla="*/ 595001 h 759446"/>
              <a:gd name="connsiteX0" fmla="*/ 794101 w 811137"/>
              <a:gd name="connsiteY0" fmla="*/ 187195 h 759446"/>
              <a:gd name="connsiteX1" fmla="*/ 588282 w 811137"/>
              <a:gd name="connsiteY1" fmla="*/ 3537 h 759446"/>
              <a:gd name="connsiteX2" fmla="*/ 59263 w 811137"/>
              <a:gd name="connsiteY2" fmla="*/ 319863 h 759446"/>
              <a:gd name="connsiteX3" fmla="*/ 56596 w 811137"/>
              <a:gd name="connsiteY3" fmla="*/ 630854 h 759446"/>
              <a:gd name="connsiteX4" fmla="*/ 0 w 811137"/>
              <a:gd name="connsiteY4" fmla="*/ 731902 h 759446"/>
              <a:gd name="connsiteX5" fmla="*/ 375521 w 811137"/>
              <a:gd name="connsiteY5" fmla="*/ 757630 h 759446"/>
              <a:gd name="connsiteX6" fmla="*/ 811137 w 811137"/>
              <a:gd name="connsiteY6" fmla="*/ 595001 h 759446"/>
              <a:gd name="connsiteX0" fmla="*/ 794101 w 811137"/>
              <a:gd name="connsiteY0" fmla="*/ 187195 h 759446"/>
              <a:gd name="connsiteX1" fmla="*/ 588282 w 811137"/>
              <a:gd name="connsiteY1" fmla="*/ 3537 h 759446"/>
              <a:gd name="connsiteX2" fmla="*/ 59263 w 811137"/>
              <a:gd name="connsiteY2" fmla="*/ 319863 h 759446"/>
              <a:gd name="connsiteX3" fmla="*/ 56596 w 811137"/>
              <a:gd name="connsiteY3" fmla="*/ 630854 h 759446"/>
              <a:gd name="connsiteX4" fmla="*/ 0 w 811137"/>
              <a:gd name="connsiteY4" fmla="*/ 731902 h 759446"/>
              <a:gd name="connsiteX5" fmla="*/ 375521 w 811137"/>
              <a:gd name="connsiteY5" fmla="*/ 757630 h 759446"/>
              <a:gd name="connsiteX6" fmla="*/ 811137 w 811137"/>
              <a:gd name="connsiteY6" fmla="*/ 595001 h 759446"/>
              <a:gd name="connsiteX0" fmla="*/ 775015 w 811137"/>
              <a:gd name="connsiteY0" fmla="*/ 150490 h 761199"/>
              <a:gd name="connsiteX1" fmla="*/ 588282 w 811137"/>
              <a:gd name="connsiteY1" fmla="*/ 5290 h 761199"/>
              <a:gd name="connsiteX2" fmla="*/ 59263 w 811137"/>
              <a:gd name="connsiteY2" fmla="*/ 321616 h 761199"/>
              <a:gd name="connsiteX3" fmla="*/ 56596 w 811137"/>
              <a:gd name="connsiteY3" fmla="*/ 632607 h 761199"/>
              <a:gd name="connsiteX4" fmla="*/ 0 w 811137"/>
              <a:gd name="connsiteY4" fmla="*/ 733655 h 761199"/>
              <a:gd name="connsiteX5" fmla="*/ 375521 w 811137"/>
              <a:gd name="connsiteY5" fmla="*/ 759383 h 761199"/>
              <a:gd name="connsiteX6" fmla="*/ 811137 w 811137"/>
              <a:gd name="connsiteY6" fmla="*/ 596754 h 761199"/>
              <a:gd name="connsiteX0" fmla="*/ 775015 w 811137"/>
              <a:gd name="connsiteY0" fmla="*/ 148838 h 759547"/>
              <a:gd name="connsiteX1" fmla="*/ 588282 w 811137"/>
              <a:gd name="connsiteY1" fmla="*/ 3638 h 759547"/>
              <a:gd name="connsiteX2" fmla="*/ 59263 w 811137"/>
              <a:gd name="connsiteY2" fmla="*/ 319964 h 759547"/>
              <a:gd name="connsiteX3" fmla="*/ 56596 w 811137"/>
              <a:gd name="connsiteY3" fmla="*/ 630955 h 759547"/>
              <a:gd name="connsiteX4" fmla="*/ 0 w 811137"/>
              <a:gd name="connsiteY4" fmla="*/ 732003 h 759547"/>
              <a:gd name="connsiteX5" fmla="*/ 375521 w 811137"/>
              <a:gd name="connsiteY5" fmla="*/ 757731 h 759547"/>
              <a:gd name="connsiteX6" fmla="*/ 811137 w 811137"/>
              <a:gd name="connsiteY6" fmla="*/ 595102 h 759547"/>
              <a:gd name="connsiteX0" fmla="*/ 775015 w 811137"/>
              <a:gd name="connsiteY0" fmla="*/ 149039 h 759748"/>
              <a:gd name="connsiteX1" fmla="*/ 588282 w 811137"/>
              <a:gd name="connsiteY1" fmla="*/ 3839 h 759748"/>
              <a:gd name="connsiteX2" fmla="*/ 59263 w 811137"/>
              <a:gd name="connsiteY2" fmla="*/ 320165 h 759748"/>
              <a:gd name="connsiteX3" fmla="*/ 56596 w 811137"/>
              <a:gd name="connsiteY3" fmla="*/ 631156 h 759748"/>
              <a:gd name="connsiteX4" fmla="*/ 0 w 811137"/>
              <a:gd name="connsiteY4" fmla="*/ 732204 h 759748"/>
              <a:gd name="connsiteX5" fmla="*/ 375521 w 811137"/>
              <a:gd name="connsiteY5" fmla="*/ 757932 h 759748"/>
              <a:gd name="connsiteX6" fmla="*/ 811137 w 811137"/>
              <a:gd name="connsiteY6" fmla="*/ 595303 h 759748"/>
              <a:gd name="connsiteX0" fmla="*/ 775015 w 811137"/>
              <a:gd name="connsiteY0" fmla="*/ 148071 h 758780"/>
              <a:gd name="connsiteX1" fmla="*/ 588282 w 811137"/>
              <a:gd name="connsiteY1" fmla="*/ 2871 h 758780"/>
              <a:gd name="connsiteX2" fmla="*/ 59263 w 811137"/>
              <a:gd name="connsiteY2" fmla="*/ 319197 h 758780"/>
              <a:gd name="connsiteX3" fmla="*/ 56596 w 811137"/>
              <a:gd name="connsiteY3" fmla="*/ 630188 h 758780"/>
              <a:gd name="connsiteX4" fmla="*/ 0 w 811137"/>
              <a:gd name="connsiteY4" fmla="*/ 731236 h 758780"/>
              <a:gd name="connsiteX5" fmla="*/ 375521 w 811137"/>
              <a:gd name="connsiteY5" fmla="*/ 756964 h 758780"/>
              <a:gd name="connsiteX6" fmla="*/ 811137 w 811137"/>
              <a:gd name="connsiteY6" fmla="*/ 594335 h 758780"/>
              <a:gd name="connsiteX0" fmla="*/ 775015 w 811137"/>
              <a:gd name="connsiteY0" fmla="*/ 148702 h 759411"/>
              <a:gd name="connsiteX1" fmla="*/ 588282 w 811137"/>
              <a:gd name="connsiteY1" fmla="*/ 3502 h 759411"/>
              <a:gd name="connsiteX2" fmla="*/ 59263 w 811137"/>
              <a:gd name="connsiteY2" fmla="*/ 319828 h 759411"/>
              <a:gd name="connsiteX3" fmla="*/ 56596 w 811137"/>
              <a:gd name="connsiteY3" fmla="*/ 630819 h 759411"/>
              <a:gd name="connsiteX4" fmla="*/ 0 w 811137"/>
              <a:gd name="connsiteY4" fmla="*/ 731867 h 759411"/>
              <a:gd name="connsiteX5" fmla="*/ 375521 w 811137"/>
              <a:gd name="connsiteY5" fmla="*/ 757595 h 759411"/>
              <a:gd name="connsiteX6" fmla="*/ 811137 w 811137"/>
              <a:gd name="connsiteY6" fmla="*/ 594966 h 759411"/>
              <a:gd name="connsiteX0" fmla="*/ 775683 w 811137"/>
              <a:gd name="connsiteY0" fmla="*/ 146832 h 759671"/>
              <a:gd name="connsiteX1" fmla="*/ 588282 w 811137"/>
              <a:gd name="connsiteY1" fmla="*/ 3762 h 759671"/>
              <a:gd name="connsiteX2" fmla="*/ 59263 w 811137"/>
              <a:gd name="connsiteY2" fmla="*/ 320088 h 759671"/>
              <a:gd name="connsiteX3" fmla="*/ 56596 w 811137"/>
              <a:gd name="connsiteY3" fmla="*/ 631079 h 759671"/>
              <a:gd name="connsiteX4" fmla="*/ 0 w 811137"/>
              <a:gd name="connsiteY4" fmla="*/ 732127 h 759671"/>
              <a:gd name="connsiteX5" fmla="*/ 375521 w 811137"/>
              <a:gd name="connsiteY5" fmla="*/ 757855 h 759671"/>
              <a:gd name="connsiteX6" fmla="*/ 811137 w 811137"/>
              <a:gd name="connsiteY6" fmla="*/ 595226 h 759671"/>
              <a:gd name="connsiteX0" fmla="*/ 775683 w 811137"/>
              <a:gd name="connsiteY0" fmla="*/ 143132 h 755971"/>
              <a:gd name="connsiteX1" fmla="*/ 588282 w 811137"/>
              <a:gd name="connsiteY1" fmla="*/ 62 h 755971"/>
              <a:gd name="connsiteX2" fmla="*/ 59263 w 811137"/>
              <a:gd name="connsiteY2" fmla="*/ 316388 h 755971"/>
              <a:gd name="connsiteX3" fmla="*/ 56596 w 811137"/>
              <a:gd name="connsiteY3" fmla="*/ 627379 h 755971"/>
              <a:gd name="connsiteX4" fmla="*/ 0 w 811137"/>
              <a:gd name="connsiteY4" fmla="*/ 728427 h 755971"/>
              <a:gd name="connsiteX5" fmla="*/ 375521 w 811137"/>
              <a:gd name="connsiteY5" fmla="*/ 754155 h 755971"/>
              <a:gd name="connsiteX6" fmla="*/ 811137 w 811137"/>
              <a:gd name="connsiteY6" fmla="*/ 591526 h 755971"/>
              <a:gd name="connsiteX0" fmla="*/ 775683 w 811137"/>
              <a:gd name="connsiteY0" fmla="*/ 143690 h 756529"/>
              <a:gd name="connsiteX1" fmla="*/ 588282 w 811137"/>
              <a:gd name="connsiteY1" fmla="*/ 620 h 756529"/>
              <a:gd name="connsiteX2" fmla="*/ 59263 w 811137"/>
              <a:gd name="connsiteY2" fmla="*/ 316946 h 756529"/>
              <a:gd name="connsiteX3" fmla="*/ 56596 w 811137"/>
              <a:gd name="connsiteY3" fmla="*/ 627937 h 756529"/>
              <a:gd name="connsiteX4" fmla="*/ 0 w 811137"/>
              <a:gd name="connsiteY4" fmla="*/ 728985 h 756529"/>
              <a:gd name="connsiteX5" fmla="*/ 375521 w 811137"/>
              <a:gd name="connsiteY5" fmla="*/ 754713 h 756529"/>
              <a:gd name="connsiteX6" fmla="*/ 811137 w 811137"/>
              <a:gd name="connsiteY6" fmla="*/ 592084 h 756529"/>
              <a:gd name="connsiteX0" fmla="*/ 775683 w 811137"/>
              <a:gd name="connsiteY0" fmla="*/ 144363 h 757202"/>
              <a:gd name="connsiteX1" fmla="*/ 588282 w 811137"/>
              <a:gd name="connsiteY1" fmla="*/ 1293 h 757202"/>
              <a:gd name="connsiteX2" fmla="*/ 59263 w 811137"/>
              <a:gd name="connsiteY2" fmla="*/ 317619 h 757202"/>
              <a:gd name="connsiteX3" fmla="*/ 56596 w 811137"/>
              <a:gd name="connsiteY3" fmla="*/ 628610 h 757202"/>
              <a:gd name="connsiteX4" fmla="*/ 0 w 811137"/>
              <a:gd name="connsiteY4" fmla="*/ 729658 h 757202"/>
              <a:gd name="connsiteX5" fmla="*/ 375521 w 811137"/>
              <a:gd name="connsiteY5" fmla="*/ 755386 h 757202"/>
              <a:gd name="connsiteX6" fmla="*/ 811137 w 811137"/>
              <a:gd name="connsiteY6" fmla="*/ 592757 h 757202"/>
              <a:gd name="connsiteX0" fmla="*/ 775683 w 811137"/>
              <a:gd name="connsiteY0" fmla="*/ 145620 h 758459"/>
              <a:gd name="connsiteX1" fmla="*/ 588282 w 811137"/>
              <a:gd name="connsiteY1" fmla="*/ 2550 h 758459"/>
              <a:gd name="connsiteX2" fmla="*/ 59263 w 811137"/>
              <a:gd name="connsiteY2" fmla="*/ 318876 h 758459"/>
              <a:gd name="connsiteX3" fmla="*/ 56596 w 811137"/>
              <a:gd name="connsiteY3" fmla="*/ 629867 h 758459"/>
              <a:gd name="connsiteX4" fmla="*/ 0 w 811137"/>
              <a:gd name="connsiteY4" fmla="*/ 730915 h 758459"/>
              <a:gd name="connsiteX5" fmla="*/ 375521 w 811137"/>
              <a:gd name="connsiteY5" fmla="*/ 756643 h 758459"/>
              <a:gd name="connsiteX6" fmla="*/ 811137 w 811137"/>
              <a:gd name="connsiteY6" fmla="*/ 594014 h 758459"/>
              <a:gd name="connsiteX0" fmla="*/ 775683 w 811137"/>
              <a:gd name="connsiteY0" fmla="*/ 147658 h 760497"/>
              <a:gd name="connsiteX1" fmla="*/ 588282 w 811137"/>
              <a:gd name="connsiteY1" fmla="*/ 4588 h 760497"/>
              <a:gd name="connsiteX2" fmla="*/ 59263 w 811137"/>
              <a:gd name="connsiteY2" fmla="*/ 320914 h 760497"/>
              <a:gd name="connsiteX3" fmla="*/ 56596 w 811137"/>
              <a:gd name="connsiteY3" fmla="*/ 631905 h 760497"/>
              <a:gd name="connsiteX4" fmla="*/ 0 w 811137"/>
              <a:gd name="connsiteY4" fmla="*/ 732953 h 760497"/>
              <a:gd name="connsiteX5" fmla="*/ 375521 w 811137"/>
              <a:gd name="connsiteY5" fmla="*/ 758681 h 760497"/>
              <a:gd name="connsiteX6" fmla="*/ 811137 w 811137"/>
              <a:gd name="connsiteY6" fmla="*/ 596052 h 760497"/>
              <a:gd name="connsiteX0" fmla="*/ 775683 w 811137"/>
              <a:gd name="connsiteY0" fmla="*/ 148140 h 760979"/>
              <a:gd name="connsiteX1" fmla="*/ 588282 w 811137"/>
              <a:gd name="connsiteY1" fmla="*/ 5070 h 760979"/>
              <a:gd name="connsiteX2" fmla="*/ 59263 w 811137"/>
              <a:gd name="connsiteY2" fmla="*/ 321396 h 760979"/>
              <a:gd name="connsiteX3" fmla="*/ 56596 w 811137"/>
              <a:gd name="connsiteY3" fmla="*/ 632387 h 760979"/>
              <a:gd name="connsiteX4" fmla="*/ 0 w 811137"/>
              <a:gd name="connsiteY4" fmla="*/ 733435 h 760979"/>
              <a:gd name="connsiteX5" fmla="*/ 375521 w 811137"/>
              <a:gd name="connsiteY5" fmla="*/ 759163 h 760979"/>
              <a:gd name="connsiteX6" fmla="*/ 811137 w 811137"/>
              <a:gd name="connsiteY6" fmla="*/ 596534 h 760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1137" h="760979">
                <a:moveTo>
                  <a:pt x="775683" y="148140"/>
                </a:moveTo>
                <a:cubicBezTo>
                  <a:pt x="762064" y="122193"/>
                  <a:pt x="722979" y="17335"/>
                  <a:pt x="588282" y="5070"/>
                </a:cubicBezTo>
                <a:cubicBezTo>
                  <a:pt x="465944" y="-6070"/>
                  <a:pt x="93839" y="-29505"/>
                  <a:pt x="59263" y="321396"/>
                </a:cubicBezTo>
                <a:cubicBezTo>
                  <a:pt x="43357" y="430362"/>
                  <a:pt x="56596" y="569046"/>
                  <a:pt x="56596" y="632387"/>
                </a:cubicBezTo>
                <a:cubicBezTo>
                  <a:pt x="57073" y="704110"/>
                  <a:pt x="0" y="733435"/>
                  <a:pt x="0" y="733435"/>
                </a:cubicBezTo>
                <a:cubicBezTo>
                  <a:pt x="133360" y="743770"/>
                  <a:pt x="261604" y="767731"/>
                  <a:pt x="375521" y="759163"/>
                </a:cubicBezTo>
                <a:cubicBezTo>
                  <a:pt x="474122" y="751747"/>
                  <a:pt x="716355" y="732274"/>
                  <a:pt x="811137" y="596534"/>
                </a:cubicBezTo>
              </a:path>
            </a:pathLst>
          </a:custGeom>
          <a:noFill/>
          <a:ln w="19050" cap="flat">
            <a:solidFill>
              <a:schemeClr val="tx1"/>
            </a:solid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6A9A420-EBC2-475A-B5F6-1915095B1E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381631" flipH="1">
            <a:off x="4128647" y="500208"/>
            <a:ext cx="5016912" cy="2271814"/>
          </a:xfrm>
          <a:custGeom>
            <a:avLst/>
            <a:gdLst>
              <a:gd name="connsiteX0" fmla="*/ 628580 w 1248448"/>
              <a:gd name="connsiteY0" fmla="*/ 873029 h 873038"/>
              <a:gd name="connsiteX1" fmla="*/ 820985 w 1248448"/>
              <a:gd name="connsiteY1" fmla="*/ 803115 h 873038"/>
              <a:gd name="connsiteX2" fmla="*/ 1179791 w 1248448"/>
              <a:gd name="connsiteY2" fmla="*/ 630332 h 873038"/>
              <a:gd name="connsiteX3" fmla="*/ 1178744 w 1248448"/>
              <a:gd name="connsiteY3" fmla="*/ 192753 h 873038"/>
              <a:gd name="connsiteX4" fmla="*/ 459416 w 1248448"/>
              <a:gd name="connsiteY4" fmla="*/ 32447 h 873038"/>
              <a:gd name="connsiteX5" fmla="*/ 7264 w 1248448"/>
              <a:gd name="connsiteY5" fmla="*/ 595184 h 873038"/>
              <a:gd name="connsiteX6" fmla="*/ 545617 w 1248448"/>
              <a:gd name="connsiteY6" fmla="*/ 737202 h 873038"/>
              <a:gd name="connsiteX7" fmla="*/ 628580 w 1248448"/>
              <a:gd name="connsiteY7" fmla="*/ 873029 h 873038"/>
              <a:gd name="connsiteX0" fmla="*/ 666451 w 1286279"/>
              <a:gd name="connsiteY0" fmla="*/ 861647 h 861647"/>
              <a:gd name="connsiteX1" fmla="*/ 858856 w 1286279"/>
              <a:gd name="connsiteY1" fmla="*/ 791733 h 861647"/>
              <a:gd name="connsiteX2" fmla="*/ 1217662 w 1286279"/>
              <a:gd name="connsiteY2" fmla="*/ 618950 h 861647"/>
              <a:gd name="connsiteX3" fmla="*/ 1216615 w 1286279"/>
              <a:gd name="connsiteY3" fmla="*/ 181371 h 861647"/>
              <a:gd name="connsiteX4" fmla="*/ 497287 w 1286279"/>
              <a:gd name="connsiteY4" fmla="*/ 21065 h 861647"/>
              <a:gd name="connsiteX5" fmla="*/ 1905 w 1286279"/>
              <a:gd name="connsiteY5" fmla="*/ 582684 h 861647"/>
              <a:gd name="connsiteX6" fmla="*/ 583488 w 1286279"/>
              <a:gd name="connsiteY6" fmla="*/ 725820 h 861647"/>
              <a:gd name="connsiteX7" fmla="*/ 666451 w 1286279"/>
              <a:gd name="connsiteY7" fmla="*/ 861647 h 861647"/>
              <a:gd name="connsiteX0" fmla="*/ 676619 w 1296447"/>
              <a:gd name="connsiteY0" fmla="*/ 861647 h 861647"/>
              <a:gd name="connsiteX1" fmla="*/ 869024 w 1296447"/>
              <a:gd name="connsiteY1" fmla="*/ 791733 h 861647"/>
              <a:gd name="connsiteX2" fmla="*/ 1227830 w 1296447"/>
              <a:gd name="connsiteY2" fmla="*/ 618950 h 861647"/>
              <a:gd name="connsiteX3" fmla="*/ 1226783 w 1296447"/>
              <a:gd name="connsiteY3" fmla="*/ 181371 h 861647"/>
              <a:gd name="connsiteX4" fmla="*/ 507455 w 1296447"/>
              <a:gd name="connsiteY4" fmla="*/ 21065 h 861647"/>
              <a:gd name="connsiteX5" fmla="*/ 12073 w 1296447"/>
              <a:gd name="connsiteY5" fmla="*/ 582684 h 861647"/>
              <a:gd name="connsiteX6" fmla="*/ 593656 w 1296447"/>
              <a:gd name="connsiteY6" fmla="*/ 725820 h 861647"/>
              <a:gd name="connsiteX7" fmla="*/ 676619 w 1296447"/>
              <a:gd name="connsiteY7" fmla="*/ 861647 h 861647"/>
              <a:gd name="connsiteX0" fmla="*/ 679058 w 1298886"/>
              <a:gd name="connsiteY0" fmla="*/ 861647 h 861647"/>
              <a:gd name="connsiteX1" fmla="*/ 871463 w 1298886"/>
              <a:gd name="connsiteY1" fmla="*/ 791733 h 861647"/>
              <a:gd name="connsiteX2" fmla="*/ 1230269 w 1298886"/>
              <a:gd name="connsiteY2" fmla="*/ 618950 h 861647"/>
              <a:gd name="connsiteX3" fmla="*/ 1229222 w 1298886"/>
              <a:gd name="connsiteY3" fmla="*/ 181371 h 861647"/>
              <a:gd name="connsiteX4" fmla="*/ 509894 w 1298886"/>
              <a:gd name="connsiteY4" fmla="*/ 21065 h 861647"/>
              <a:gd name="connsiteX5" fmla="*/ 14512 w 1298886"/>
              <a:gd name="connsiteY5" fmla="*/ 582684 h 861647"/>
              <a:gd name="connsiteX6" fmla="*/ 596095 w 1298886"/>
              <a:gd name="connsiteY6" fmla="*/ 725820 h 861647"/>
              <a:gd name="connsiteX7" fmla="*/ 679058 w 1298886"/>
              <a:gd name="connsiteY7" fmla="*/ 861647 h 861647"/>
              <a:gd name="connsiteX0" fmla="*/ 679145 w 1305009"/>
              <a:gd name="connsiteY0" fmla="*/ 863804 h 863804"/>
              <a:gd name="connsiteX1" fmla="*/ 871550 w 1305009"/>
              <a:gd name="connsiteY1" fmla="*/ 793890 h 863804"/>
              <a:gd name="connsiteX2" fmla="*/ 1230356 w 1305009"/>
              <a:gd name="connsiteY2" fmla="*/ 621107 h 863804"/>
              <a:gd name="connsiteX3" fmla="*/ 1246771 w 1305009"/>
              <a:gd name="connsiteY3" fmla="*/ 172583 h 863804"/>
              <a:gd name="connsiteX4" fmla="*/ 509981 w 1305009"/>
              <a:gd name="connsiteY4" fmla="*/ 23222 h 863804"/>
              <a:gd name="connsiteX5" fmla="*/ 14599 w 1305009"/>
              <a:gd name="connsiteY5" fmla="*/ 584841 h 863804"/>
              <a:gd name="connsiteX6" fmla="*/ 596182 w 1305009"/>
              <a:gd name="connsiteY6" fmla="*/ 727977 h 863804"/>
              <a:gd name="connsiteX7" fmla="*/ 679145 w 1305009"/>
              <a:gd name="connsiteY7" fmla="*/ 863804 h 863804"/>
              <a:gd name="connsiteX0" fmla="*/ 679230 w 1311184"/>
              <a:gd name="connsiteY0" fmla="*/ 843802 h 843802"/>
              <a:gd name="connsiteX1" fmla="*/ 871635 w 1311184"/>
              <a:gd name="connsiteY1" fmla="*/ 773888 h 843802"/>
              <a:gd name="connsiteX2" fmla="*/ 1230441 w 1311184"/>
              <a:gd name="connsiteY2" fmla="*/ 601105 h 843802"/>
              <a:gd name="connsiteX3" fmla="*/ 1246856 w 1311184"/>
              <a:gd name="connsiteY3" fmla="*/ 152581 h 843802"/>
              <a:gd name="connsiteX4" fmla="*/ 507394 w 1311184"/>
              <a:gd name="connsiteY4" fmla="*/ 22407 h 843802"/>
              <a:gd name="connsiteX5" fmla="*/ 14684 w 1311184"/>
              <a:gd name="connsiteY5" fmla="*/ 564839 h 843802"/>
              <a:gd name="connsiteX6" fmla="*/ 596267 w 1311184"/>
              <a:gd name="connsiteY6" fmla="*/ 707975 h 843802"/>
              <a:gd name="connsiteX7" fmla="*/ 679230 w 1311184"/>
              <a:gd name="connsiteY7" fmla="*/ 843802 h 843802"/>
              <a:gd name="connsiteX0" fmla="*/ 680987 w 1312941"/>
              <a:gd name="connsiteY0" fmla="*/ 832452 h 832452"/>
              <a:gd name="connsiteX1" fmla="*/ 873392 w 1312941"/>
              <a:gd name="connsiteY1" fmla="*/ 762538 h 832452"/>
              <a:gd name="connsiteX2" fmla="*/ 1232198 w 1312941"/>
              <a:gd name="connsiteY2" fmla="*/ 589755 h 832452"/>
              <a:gd name="connsiteX3" fmla="*/ 1248613 w 1312941"/>
              <a:gd name="connsiteY3" fmla="*/ 141231 h 832452"/>
              <a:gd name="connsiteX4" fmla="*/ 509151 w 1312941"/>
              <a:gd name="connsiteY4" fmla="*/ 11057 h 832452"/>
              <a:gd name="connsiteX5" fmla="*/ 16441 w 1312941"/>
              <a:gd name="connsiteY5" fmla="*/ 553489 h 832452"/>
              <a:gd name="connsiteX6" fmla="*/ 598024 w 1312941"/>
              <a:gd name="connsiteY6" fmla="*/ 696625 h 832452"/>
              <a:gd name="connsiteX7" fmla="*/ 680987 w 1312941"/>
              <a:gd name="connsiteY7" fmla="*/ 832452 h 832452"/>
              <a:gd name="connsiteX0" fmla="*/ 682950 w 1314904"/>
              <a:gd name="connsiteY0" fmla="*/ 830411 h 830411"/>
              <a:gd name="connsiteX1" fmla="*/ 875355 w 1314904"/>
              <a:gd name="connsiteY1" fmla="*/ 760497 h 830411"/>
              <a:gd name="connsiteX2" fmla="*/ 1234161 w 1314904"/>
              <a:gd name="connsiteY2" fmla="*/ 587714 h 830411"/>
              <a:gd name="connsiteX3" fmla="*/ 1250576 w 1314904"/>
              <a:gd name="connsiteY3" fmla="*/ 139190 h 830411"/>
              <a:gd name="connsiteX4" fmla="*/ 511114 w 1314904"/>
              <a:gd name="connsiteY4" fmla="*/ 9016 h 830411"/>
              <a:gd name="connsiteX5" fmla="*/ 18404 w 1314904"/>
              <a:gd name="connsiteY5" fmla="*/ 551448 h 830411"/>
              <a:gd name="connsiteX6" fmla="*/ 599987 w 1314904"/>
              <a:gd name="connsiteY6" fmla="*/ 694584 h 830411"/>
              <a:gd name="connsiteX7" fmla="*/ 682950 w 1314904"/>
              <a:gd name="connsiteY7" fmla="*/ 830411 h 830411"/>
              <a:gd name="connsiteX0" fmla="*/ 683968 w 1317367"/>
              <a:gd name="connsiteY0" fmla="*/ 798885 h 798885"/>
              <a:gd name="connsiteX1" fmla="*/ 876373 w 1317367"/>
              <a:gd name="connsiteY1" fmla="*/ 728971 h 798885"/>
              <a:gd name="connsiteX2" fmla="*/ 1235179 w 1317367"/>
              <a:gd name="connsiteY2" fmla="*/ 556188 h 798885"/>
              <a:gd name="connsiteX3" fmla="*/ 1251594 w 1317367"/>
              <a:gd name="connsiteY3" fmla="*/ 107664 h 798885"/>
              <a:gd name="connsiteX4" fmla="*/ 492226 w 1317367"/>
              <a:gd name="connsiteY4" fmla="*/ 12344 h 798885"/>
              <a:gd name="connsiteX5" fmla="*/ 19422 w 1317367"/>
              <a:gd name="connsiteY5" fmla="*/ 519922 h 798885"/>
              <a:gd name="connsiteX6" fmla="*/ 601005 w 1317367"/>
              <a:gd name="connsiteY6" fmla="*/ 663058 h 798885"/>
              <a:gd name="connsiteX7" fmla="*/ 683968 w 1317367"/>
              <a:gd name="connsiteY7" fmla="*/ 798885 h 798885"/>
              <a:gd name="connsiteX0" fmla="*/ 686384 w 1319783"/>
              <a:gd name="connsiteY0" fmla="*/ 802389 h 802389"/>
              <a:gd name="connsiteX1" fmla="*/ 878789 w 1319783"/>
              <a:gd name="connsiteY1" fmla="*/ 732475 h 802389"/>
              <a:gd name="connsiteX2" fmla="*/ 1237595 w 1319783"/>
              <a:gd name="connsiteY2" fmla="*/ 559692 h 802389"/>
              <a:gd name="connsiteX3" fmla="*/ 1254010 w 1319783"/>
              <a:gd name="connsiteY3" fmla="*/ 111168 h 802389"/>
              <a:gd name="connsiteX4" fmla="*/ 494642 w 1319783"/>
              <a:gd name="connsiteY4" fmla="*/ 15848 h 802389"/>
              <a:gd name="connsiteX5" fmla="*/ 21838 w 1319783"/>
              <a:gd name="connsiteY5" fmla="*/ 523426 h 802389"/>
              <a:gd name="connsiteX6" fmla="*/ 603421 w 1319783"/>
              <a:gd name="connsiteY6" fmla="*/ 666562 h 802389"/>
              <a:gd name="connsiteX7" fmla="*/ 686384 w 1319783"/>
              <a:gd name="connsiteY7" fmla="*/ 802389 h 802389"/>
              <a:gd name="connsiteX0" fmla="*/ 702121 w 1335520"/>
              <a:gd name="connsiteY0" fmla="*/ 811669 h 811669"/>
              <a:gd name="connsiteX1" fmla="*/ 894526 w 1335520"/>
              <a:gd name="connsiteY1" fmla="*/ 741755 h 811669"/>
              <a:gd name="connsiteX2" fmla="*/ 1253332 w 1335520"/>
              <a:gd name="connsiteY2" fmla="*/ 568972 h 811669"/>
              <a:gd name="connsiteX3" fmla="*/ 1269747 w 1335520"/>
              <a:gd name="connsiteY3" fmla="*/ 120448 h 811669"/>
              <a:gd name="connsiteX4" fmla="*/ 510379 w 1335520"/>
              <a:gd name="connsiteY4" fmla="*/ 25128 h 811669"/>
              <a:gd name="connsiteX5" fmla="*/ 14706 w 1335520"/>
              <a:gd name="connsiteY5" fmla="*/ 506178 h 811669"/>
              <a:gd name="connsiteX6" fmla="*/ 619158 w 1335520"/>
              <a:gd name="connsiteY6" fmla="*/ 675842 h 811669"/>
              <a:gd name="connsiteX7" fmla="*/ 702121 w 1335520"/>
              <a:gd name="connsiteY7" fmla="*/ 811669 h 811669"/>
              <a:gd name="connsiteX0" fmla="*/ 706485 w 1339884"/>
              <a:gd name="connsiteY0" fmla="*/ 811669 h 811669"/>
              <a:gd name="connsiteX1" fmla="*/ 898890 w 1339884"/>
              <a:gd name="connsiteY1" fmla="*/ 741755 h 811669"/>
              <a:gd name="connsiteX2" fmla="*/ 1257696 w 1339884"/>
              <a:gd name="connsiteY2" fmla="*/ 568972 h 811669"/>
              <a:gd name="connsiteX3" fmla="*/ 1274111 w 1339884"/>
              <a:gd name="connsiteY3" fmla="*/ 120448 h 811669"/>
              <a:gd name="connsiteX4" fmla="*/ 514743 w 1339884"/>
              <a:gd name="connsiteY4" fmla="*/ 25128 h 811669"/>
              <a:gd name="connsiteX5" fmla="*/ 19070 w 1339884"/>
              <a:gd name="connsiteY5" fmla="*/ 506178 h 811669"/>
              <a:gd name="connsiteX6" fmla="*/ 623522 w 1339884"/>
              <a:gd name="connsiteY6" fmla="*/ 675842 h 811669"/>
              <a:gd name="connsiteX7" fmla="*/ 706485 w 1339884"/>
              <a:gd name="connsiteY7" fmla="*/ 811669 h 811669"/>
              <a:gd name="connsiteX0" fmla="*/ 706273 w 1339672"/>
              <a:gd name="connsiteY0" fmla="*/ 799317 h 799317"/>
              <a:gd name="connsiteX1" fmla="*/ 898678 w 1339672"/>
              <a:gd name="connsiteY1" fmla="*/ 729403 h 799317"/>
              <a:gd name="connsiteX2" fmla="*/ 1257484 w 1339672"/>
              <a:gd name="connsiteY2" fmla="*/ 556620 h 799317"/>
              <a:gd name="connsiteX3" fmla="*/ 1273899 w 1339672"/>
              <a:gd name="connsiteY3" fmla="*/ 108096 h 799317"/>
              <a:gd name="connsiteX4" fmla="*/ 514531 w 1339672"/>
              <a:gd name="connsiteY4" fmla="*/ 12776 h 799317"/>
              <a:gd name="connsiteX5" fmla="*/ 18858 w 1339672"/>
              <a:gd name="connsiteY5" fmla="*/ 493826 h 799317"/>
              <a:gd name="connsiteX6" fmla="*/ 623310 w 1339672"/>
              <a:gd name="connsiteY6" fmla="*/ 663490 h 799317"/>
              <a:gd name="connsiteX7" fmla="*/ 706273 w 1339672"/>
              <a:gd name="connsiteY7" fmla="*/ 799317 h 79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9672" h="799317">
                <a:moveTo>
                  <a:pt x="706273" y="799317"/>
                </a:moveTo>
                <a:cubicBezTo>
                  <a:pt x="789712" y="787887"/>
                  <a:pt x="857339" y="727879"/>
                  <a:pt x="898678" y="729403"/>
                </a:cubicBezTo>
                <a:cubicBezTo>
                  <a:pt x="967829" y="732070"/>
                  <a:pt x="1194947" y="660171"/>
                  <a:pt x="1257484" y="556620"/>
                </a:cubicBezTo>
                <a:cubicBezTo>
                  <a:pt x="1320021" y="453069"/>
                  <a:pt x="1397724" y="198737"/>
                  <a:pt x="1273899" y="108096"/>
                </a:cubicBezTo>
                <a:cubicBezTo>
                  <a:pt x="1150074" y="17455"/>
                  <a:pt x="717904" y="-22581"/>
                  <a:pt x="514531" y="12776"/>
                </a:cubicBezTo>
                <a:cubicBezTo>
                  <a:pt x="311158" y="48133"/>
                  <a:pt x="-91680" y="17349"/>
                  <a:pt x="18858" y="493826"/>
                </a:cubicBezTo>
                <a:cubicBezTo>
                  <a:pt x="48481" y="635749"/>
                  <a:pt x="581495" y="654822"/>
                  <a:pt x="623310" y="663490"/>
                </a:cubicBezTo>
                <a:cubicBezTo>
                  <a:pt x="804761" y="700161"/>
                  <a:pt x="706273" y="799317"/>
                  <a:pt x="706273" y="799317"/>
                </a:cubicBezTo>
                <a:close/>
              </a:path>
            </a:pathLst>
          </a:custGeom>
          <a:solidFill>
            <a:schemeClr val="bg2">
              <a:lumMod val="90000"/>
            </a:schemeClr>
          </a:solidFill>
          <a:ln w="19050"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3E32A87-27EB-4E8C-A286-AC27F2A142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381631" flipH="1">
            <a:off x="4086067" y="493484"/>
            <a:ext cx="5016912" cy="2271814"/>
          </a:xfrm>
          <a:custGeom>
            <a:avLst/>
            <a:gdLst>
              <a:gd name="connsiteX0" fmla="*/ 628580 w 1248448"/>
              <a:gd name="connsiteY0" fmla="*/ 873029 h 873038"/>
              <a:gd name="connsiteX1" fmla="*/ 820985 w 1248448"/>
              <a:gd name="connsiteY1" fmla="*/ 803115 h 873038"/>
              <a:gd name="connsiteX2" fmla="*/ 1179791 w 1248448"/>
              <a:gd name="connsiteY2" fmla="*/ 630332 h 873038"/>
              <a:gd name="connsiteX3" fmla="*/ 1178744 w 1248448"/>
              <a:gd name="connsiteY3" fmla="*/ 192753 h 873038"/>
              <a:gd name="connsiteX4" fmla="*/ 459416 w 1248448"/>
              <a:gd name="connsiteY4" fmla="*/ 32447 h 873038"/>
              <a:gd name="connsiteX5" fmla="*/ 7264 w 1248448"/>
              <a:gd name="connsiteY5" fmla="*/ 595184 h 873038"/>
              <a:gd name="connsiteX6" fmla="*/ 545617 w 1248448"/>
              <a:gd name="connsiteY6" fmla="*/ 737202 h 873038"/>
              <a:gd name="connsiteX7" fmla="*/ 628580 w 1248448"/>
              <a:gd name="connsiteY7" fmla="*/ 873029 h 873038"/>
              <a:gd name="connsiteX0" fmla="*/ 666451 w 1286279"/>
              <a:gd name="connsiteY0" fmla="*/ 861647 h 861647"/>
              <a:gd name="connsiteX1" fmla="*/ 858856 w 1286279"/>
              <a:gd name="connsiteY1" fmla="*/ 791733 h 861647"/>
              <a:gd name="connsiteX2" fmla="*/ 1217662 w 1286279"/>
              <a:gd name="connsiteY2" fmla="*/ 618950 h 861647"/>
              <a:gd name="connsiteX3" fmla="*/ 1216615 w 1286279"/>
              <a:gd name="connsiteY3" fmla="*/ 181371 h 861647"/>
              <a:gd name="connsiteX4" fmla="*/ 497287 w 1286279"/>
              <a:gd name="connsiteY4" fmla="*/ 21065 h 861647"/>
              <a:gd name="connsiteX5" fmla="*/ 1905 w 1286279"/>
              <a:gd name="connsiteY5" fmla="*/ 582684 h 861647"/>
              <a:gd name="connsiteX6" fmla="*/ 583488 w 1286279"/>
              <a:gd name="connsiteY6" fmla="*/ 725820 h 861647"/>
              <a:gd name="connsiteX7" fmla="*/ 666451 w 1286279"/>
              <a:gd name="connsiteY7" fmla="*/ 861647 h 861647"/>
              <a:gd name="connsiteX0" fmla="*/ 676619 w 1296447"/>
              <a:gd name="connsiteY0" fmla="*/ 861647 h 861647"/>
              <a:gd name="connsiteX1" fmla="*/ 869024 w 1296447"/>
              <a:gd name="connsiteY1" fmla="*/ 791733 h 861647"/>
              <a:gd name="connsiteX2" fmla="*/ 1227830 w 1296447"/>
              <a:gd name="connsiteY2" fmla="*/ 618950 h 861647"/>
              <a:gd name="connsiteX3" fmla="*/ 1226783 w 1296447"/>
              <a:gd name="connsiteY3" fmla="*/ 181371 h 861647"/>
              <a:gd name="connsiteX4" fmla="*/ 507455 w 1296447"/>
              <a:gd name="connsiteY4" fmla="*/ 21065 h 861647"/>
              <a:gd name="connsiteX5" fmla="*/ 12073 w 1296447"/>
              <a:gd name="connsiteY5" fmla="*/ 582684 h 861647"/>
              <a:gd name="connsiteX6" fmla="*/ 593656 w 1296447"/>
              <a:gd name="connsiteY6" fmla="*/ 725820 h 861647"/>
              <a:gd name="connsiteX7" fmla="*/ 676619 w 1296447"/>
              <a:gd name="connsiteY7" fmla="*/ 861647 h 861647"/>
              <a:gd name="connsiteX0" fmla="*/ 679058 w 1298886"/>
              <a:gd name="connsiteY0" fmla="*/ 861647 h 861647"/>
              <a:gd name="connsiteX1" fmla="*/ 871463 w 1298886"/>
              <a:gd name="connsiteY1" fmla="*/ 791733 h 861647"/>
              <a:gd name="connsiteX2" fmla="*/ 1230269 w 1298886"/>
              <a:gd name="connsiteY2" fmla="*/ 618950 h 861647"/>
              <a:gd name="connsiteX3" fmla="*/ 1229222 w 1298886"/>
              <a:gd name="connsiteY3" fmla="*/ 181371 h 861647"/>
              <a:gd name="connsiteX4" fmla="*/ 509894 w 1298886"/>
              <a:gd name="connsiteY4" fmla="*/ 21065 h 861647"/>
              <a:gd name="connsiteX5" fmla="*/ 14512 w 1298886"/>
              <a:gd name="connsiteY5" fmla="*/ 582684 h 861647"/>
              <a:gd name="connsiteX6" fmla="*/ 596095 w 1298886"/>
              <a:gd name="connsiteY6" fmla="*/ 725820 h 861647"/>
              <a:gd name="connsiteX7" fmla="*/ 679058 w 1298886"/>
              <a:gd name="connsiteY7" fmla="*/ 861647 h 861647"/>
              <a:gd name="connsiteX0" fmla="*/ 679145 w 1305009"/>
              <a:gd name="connsiteY0" fmla="*/ 863804 h 863804"/>
              <a:gd name="connsiteX1" fmla="*/ 871550 w 1305009"/>
              <a:gd name="connsiteY1" fmla="*/ 793890 h 863804"/>
              <a:gd name="connsiteX2" fmla="*/ 1230356 w 1305009"/>
              <a:gd name="connsiteY2" fmla="*/ 621107 h 863804"/>
              <a:gd name="connsiteX3" fmla="*/ 1246771 w 1305009"/>
              <a:gd name="connsiteY3" fmla="*/ 172583 h 863804"/>
              <a:gd name="connsiteX4" fmla="*/ 509981 w 1305009"/>
              <a:gd name="connsiteY4" fmla="*/ 23222 h 863804"/>
              <a:gd name="connsiteX5" fmla="*/ 14599 w 1305009"/>
              <a:gd name="connsiteY5" fmla="*/ 584841 h 863804"/>
              <a:gd name="connsiteX6" fmla="*/ 596182 w 1305009"/>
              <a:gd name="connsiteY6" fmla="*/ 727977 h 863804"/>
              <a:gd name="connsiteX7" fmla="*/ 679145 w 1305009"/>
              <a:gd name="connsiteY7" fmla="*/ 863804 h 863804"/>
              <a:gd name="connsiteX0" fmla="*/ 679230 w 1311184"/>
              <a:gd name="connsiteY0" fmla="*/ 843802 h 843802"/>
              <a:gd name="connsiteX1" fmla="*/ 871635 w 1311184"/>
              <a:gd name="connsiteY1" fmla="*/ 773888 h 843802"/>
              <a:gd name="connsiteX2" fmla="*/ 1230441 w 1311184"/>
              <a:gd name="connsiteY2" fmla="*/ 601105 h 843802"/>
              <a:gd name="connsiteX3" fmla="*/ 1246856 w 1311184"/>
              <a:gd name="connsiteY3" fmla="*/ 152581 h 843802"/>
              <a:gd name="connsiteX4" fmla="*/ 507394 w 1311184"/>
              <a:gd name="connsiteY4" fmla="*/ 22407 h 843802"/>
              <a:gd name="connsiteX5" fmla="*/ 14684 w 1311184"/>
              <a:gd name="connsiteY5" fmla="*/ 564839 h 843802"/>
              <a:gd name="connsiteX6" fmla="*/ 596267 w 1311184"/>
              <a:gd name="connsiteY6" fmla="*/ 707975 h 843802"/>
              <a:gd name="connsiteX7" fmla="*/ 679230 w 1311184"/>
              <a:gd name="connsiteY7" fmla="*/ 843802 h 843802"/>
              <a:gd name="connsiteX0" fmla="*/ 680987 w 1312941"/>
              <a:gd name="connsiteY0" fmla="*/ 832452 h 832452"/>
              <a:gd name="connsiteX1" fmla="*/ 873392 w 1312941"/>
              <a:gd name="connsiteY1" fmla="*/ 762538 h 832452"/>
              <a:gd name="connsiteX2" fmla="*/ 1232198 w 1312941"/>
              <a:gd name="connsiteY2" fmla="*/ 589755 h 832452"/>
              <a:gd name="connsiteX3" fmla="*/ 1248613 w 1312941"/>
              <a:gd name="connsiteY3" fmla="*/ 141231 h 832452"/>
              <a:gd name="connsiteX4" fmla="*/ 509151 w 1312941"/>
              <a:gd name="connsiteY4" fmla="*/ 11057 h 832452"/>
              <a:gd name="connsiteX5" fmla="*/ 16441 w 1312941"/>
              <a:gd name="connsiteY5" fmla="*/ 553489 h 832452"/>
              <a:gd name="connsiteX6" fmla="*/ 598024 w 1312941"/>
              <a:gd name="connsiteY6" fmla="*/ 696625 h 832452"/>
              <a:gd name="connsiteX7" fmla="*/ 680987 w 1312941"/>
              <a:gd name="connsiteY7" fmla="*/ 832452 h 832452"/>
              <a:gd name="connsiteX0" fmla="*/ 682950 w 1314904"/>
              <a:gd name="connsiteY0" fmla="*/ 830411 h 830411"/>
              <a:gd name="connsiteX1" fmla="*/ 875355 w 1314904"/>
              <a:gd name="connsiteY1" fmla="*/ 760497 h 830411"/>
              <a:gd name="connsiteX2" fmla="*/ 1234161 w 1314904"/>
              <a:gd name="connsiteY2" fmla="*/ 587714 h 830411"/>
              <a:gd name="connsiteX3" fmla="*/ 1250576 w 1314904"/>
              <a:gd name="connsiteY3" fmla="*/ 139190 h 830411"/>
              <a:gd name="connsiteX4" fmla="*/ 511114 w 1314904"/>
              <a:gd name="connsiteY4" fmla="*/ 9016 h 830411"/>
              <a:gd name="connsiteX5" fmla="*/ 18404 w 1314904"/>
              <a:gd name="connsiteY5" fmla="*/ 551448 h 830411"/>
              <a:gd name="connsiteX6" fmla="*/ 599987 w 1314904"/>
              <a:gd name="connsiteY6" fmla="*/ 694584 h 830411"/>
              <a:gd name="connsiteX7" fmla="*/ 682950 w 1314904"/>
              <a:gd name="connsiteY7" fmla="*/ 830411 h 830411"/>
              <a:gd name="connsiteX0" fmla="*/ 683968 w 1317367"/>
              <a:gd name="connsiteY0" fmla="*/ 798885 h 798885"/>
              <a:gd name="connsiteX1" fmla="*/ 876373 w 1317367"/>
              <a:gd name="connsiteY1" fmla="*/ 728971 h 798885"/>
              <a:gd name="connsiteX2" fmla="*/ 1235179 w 1317367"/>
              <a:gd name="connsiteY2" fmla="*/ 556188 h 798885"/>
              <a:gd name="connsiteX3" fmla="*/ 1251594 w 1317367"/>
              <a:gd name="connsiteY3" fmla="*/ 107664 h 798885"/>
              <a:gd name="connsiteX4" fmla="*/ 492226 w 1317367"/>
              <a:gd name="connsiteY4" fmla="*/ 12344 h 798885"/>
              <a:gd name="connsiteX5" fmla="*/ 19422 w 1317367"/>
              <a:gd name="connsiteY5" fmla="*/ 519922 h 798885"/>
              <a:gd name="connsiteX6" fmla="*/ 601005 w 1317367"/>
              <a:gd name="connsiteY6" fmla="*/ 663058 h 798885"/>
              <a:gd name="connsiteX7" fmla="*/ 683968 w 1317367"/>
              <a:gd name="connsiteY7" fmla="*/ 798885 h 798885"/>
              <a:gd name="connsiteX0" fmla="*/ 686384 w 1319783"/>
              <a:gd name="connsiteY0" fmla="*/ 802389 h 802389"/>
              <a:gd name="connsiteX1" fmla="*/ 878789 w 1319783"/>
              <a:gd name="connsiteY1" fmla="*/ 732475 h 802389"/>
              <a:gd name="connsiteX2" fmla="*/ 1237595 w 1319783"/>
              <a:gd name="connsiteY2" fmla="*/ 559692 h 802389"/>
              <a:gd name="connsiteX3" fmla="*/ 1254010 w 1319783"/>
              <a:gd name="connsiteY3" fmla="*/ 111168 h 802389"/>
              <a:gd name="connsiteX4" fmla="*/ 494642 w 1319783"/>
              <a:gd name="connsiteY4" fmla="*/ 15848 h 802389"/>
              <a:gd name="connsiteX5" fmla="*/ 21838 w 1319783"/>
              <a:gd name="connsiteY5" fmla="*/ 523426 h 802389"/>
              <a:gd name="connsiteX6" fmla="*/ 603421 w 1319783"/>
              <a:gd name="connsiteY6" fmla="*/ 666562 h 802389"/>
              <a:gd name="connsiteX7" fmla="*/ 686384 w 1319783"/>
              <a:gd name="connsiteY7" fmla="*/ 802389 h 802389"/>
              <a:gd name="connsiteX0" fmla="*/ 702121 w 1335520"/>
              <a:gd name="connsiteY0" fmla="*/ 811669 h 811669"/>
              <a:gd name="connsiteX1" fmla="*/ 894526 w 1335520"/>
              <a:gd name="connsiteY1" fmla="*/ 741755 h 811669"/>
              <a:gd name="connsiteX2" fmla="*/ 1253332 w 1335520"/>
              <a:gd name="connsiteY2" fmla="*/ 568972 h 811669"/>
              <a:gd name="connsiteX3" fmla="*/ 1269747 w 1335520"/>
              <a:gd name="connsiteY3" fmla="*/ 120448 h 811669"/>
              <a:gd name="connsiteX4" fmla="*/ 510379 w 1335520"/>
              <a:gd name="connsiteY4" fmla="*/ 25128 h 811669"/>
              <a:gd name="connsiteX5" fmla="*/ 14706 w 1335520"/>
              <a:gd name="connsiteY5" fmla="*/ 506178 h 811669"/>
              <a:gd name="connsiteX6" fmla="*/ 619158 w 1335520"/>
              <a:gd name="connsiteY6" fmla="*/ 675842 h 811669"/>
              <a:gd name="connsiteX7" fmla="*/ 702121 w 1335520"/>
              <a:gd name="connsiteY7" fmla="*/ 811669 h 811669"/>
              <a:gd name="connsiteX0" fmla="*/ 706485 w 1339884"/>
              <a:gd name="connsiteY0" fmla="*/ 811669 h 811669"/>
              <a:gd name="connsiteX1" fmla="*/ 898890 w 1339884"/>
              <a:gd name="connsiteY1" fmla="*/ 741755 h 811669"/>
              <a:gd name="connsiteX2" fmla="*/ 1257696 w 1339884"/>
              <a:gd name="connsiteY2" fmla="*/ 568972 h 811669"/>
              <a:gd name="connsiteX3" fmla="*/ 1274111 w 1339884"/>
              <a:gd name="connsiteY3" fmla="*/ 120448 h 811669"/>
              <a:gd name="connsiteX4" fmla="*/ 514743 w 1339884"/>
              <a:gd name="connsiteY4" fmla="*/ 25128 h 811669"/>
              <a:gd name="connsiteX5" fmla="*/ 19070 w 1339884"/>
              <a:gd name="connsiteY5" fmla="*/ 506178 h 811669"/>
              <a:gd name="connsiteX6" fmla="*/ 623522 w 1339884"/>
              <a:gd name="connsiteY6" fmla="*/ 675842 h 811669"/>
              <a:gd name="connsiteX7" fmla="*/ 706485 w 1339884"/>
              <a:gd name="connsiteY7" fmla="*/ 811669 h 811669"/>
              <a:gd name="connsiteX0" fmla="*/ 706273 w 1339672"/>
              <a:gd name="connsiteY0" fmla="*/ 799317 h 799317"/>
              <a:gd name="connsiteX1" fmla="*/ 898678 w 1339672"/>
              <a:gd name="connsiteY1" fmla="*/ 729403 h 799317"/>
              <a:gd name="connsiteX2" fmla="*/ 1257484 w 1339672"/>
              <a:gd name="connsiteY2" fmla="*/ 556620 h 799317"/>
              <a:gd name="connsiteX3" fmla="*/ 1273899 w 1339672"/>
              <a:gd name="connsiteY3" fmla="*/ 108096 h 799317"/>
              <a:gd name="connsiteX4" fmla="*/ 514531 w 1339672"/>
              <a:gd name="connsiteY4" fmla="*/ 12776 h 799317"/>
              <a:gd name="connsiteX5" fmla="*/ 18858 w 1339672"/>
              <a:gd name="connsiteY5" fmla="*/ 493826 h 799317"/>
              <a:gd name="connsiteX6" fmla="*/ 623310 w 1339672"/>
              <a:gd name="connsiteY6" fmla="*/ 663490 h 799317"/>
              <a:gd name="connsiteX7" fmla="*/ 706273 w 1339672"/>
              <a:gd name="connsiteY7" fmla="*/ 799317 h 79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9672" h="799317">
                <a:moveTo>
                  <a:pt x="706273" y="799317"/>
                </a:moveTo>
                <a:cubicBezTo>
                  <a:pt x="789712" y="787887"/>
                  <a:pt x="857339" y="727879"/>
                  <a:pt x="898678" y="729403"/>
                </a:cubicBezTo>
                <a:cubicBezTo>
                  <a:pt x="967829" y="732070"/>
                  <a:pt x="1194947" y="660171"/>
                  <a:pt x="1257484" y="556620"/>
                </a:cubicBezTo>
                <a:cubicBezTo>
                  <a:pt x="1320021" y="453069"/>
                  <a:pt x="1397724" y="198737"/>
                  <a:pt x="1273899" y="108096"/>
                </a:cubicBezTo>
                <a:cubicBezTo>
                  <a:pt x="1150074" y="17455"/>
                  <a:pt x="717904" y="-22581"/>
                  <a:pt x="514531" y="12776"/>
                </a:cubicBezTo>
                <a:cubicBezTo>
                  <a:pt x="311158" y="48133"/>
                  <a:pt x="-91680" y="17349"/>
                  <a:pt x="18858" y="493826"/>
                </a:cubicBezTo>
                <a:cubicBezTo>
                  <a:pt x="48481" y="635749"/>
                  <a:pt x="581495" y="654822"/>
                  <a:pt x="623310" y="663490"/>
                </a:cubicBezTo>
                <a:cubicBezTo>
                  <a:pt x="804761" y="700161"/>
                  <a:pt x="706273" y="799317"/>
                  <a:pt x="706273" y="799317"/>
                </a:cubicBezTo>
                <a:close/>
              </a:path>
            </a:pathLst>
          </a:custGeom>
          <a:noFill/>
          <a:ln w="19050" cap="flat">
            <a:solidFill>
              <a:schemeClr val="tx1"/>
            </a:solidFill>
            <a:prstDash val="solid"/>
            <a:miter/>
          </a:ln>
        </p:spPr>
        <p:txBody>
          <a:bodyPr rtlCol="0" anchor="ctr"/>
          <a:lstStyle/>
          <a:p>
            <a:endParaRPr lang="en-US"/>
          </a:p>
        </p:txBody>
      </p:sp>
      <p:sp>
        <p:nvSpPr>
          <p:cNvPr id="2" name="Title 1">
            <a:extLst>
              <a:ext uri="{FF2B5EF4-FFF2-40B4-BE49-F238E27FC236}">
                <a16:creationId xmlns:a16="http://schemas.microsoft.com/office/drawing/2014/main" id="{E32BC0DA-29B3-4367-AB6A-76469DC7C5EC}"/>
              </a:ext>
            </a:extLst>
          </p:cNvPr>
          <p:cNvSpPr>
            <a:spLocks noGrp="1"/>
          </p:cNvSpPr>
          <p:nvPr>
            <p:ph type="title"/>
          </p:nvPr>
        </p:nvSpPr>
        <p:spPr>
          <a:xfrm>
            <a:off x="4272282" y="860609"/>
            <a:ext cx="4621687" cy="1258293"/>
          </a:xfrm>
        </p:spPr>
        <p:txBody>
          <a:bodyPr>
            <a:normAutofit/>
          </a:bodyPr>
          <a:lstStyle/>
          <a:p>
            <a:pPr algn="ctr">
              <a:lnSpc>
                <a:spcPct val="90000"/>
              </a:lnSpc>
            </a:pPr>
            <a:r>
              <a:rPr lang="en-GB" sz="4100"/>
              <a:t>Come up with a sentence to Describe your Tin</a:t>
            </a:r>
          </a:p>
        </p:txBody>
      </p:sp>
      <p:sp>
        <p:nvSpPr>
          <p:cNvPr id="3" name="Content Placeholder 2">
            <a:extLst>
              <a:ext uri="{FF2B5EF4-FFF2-40B4-BE49-F238E27FC236}">
                <a16:creationId xmlns:a16="http://schemas.microsoft.com/office/drawing/2014/main" id="{30B3B443-7067-4462-966D-0F02068BCDD4}"/>
              </a:ext>
            </a:extLst>
          </p:cNvPr>
          <p:cNvSpPr>
            <a:spLocks noGrp="1"/>
          </p:cNvSpPr>
          <p:nvPr>
            <p:ph idx="1"/>
          </p:nvPr>
        </p:nvSpPr>
        <p:spPr>
          <a:xfrm>
            <a:off x="7457702" y="2265829"/>
            <a:ext cx="4236001" cy="3501011"/>
          </a:xfrm>
        </p:spPr>
        <p:txBody>
          <a:bodyPr vert="horz" lIns="91440" tIns="45720" rIns="91440" bIns="45720" rtlCol="0" anchor="ctr">
            <a:normAutofit/>
          </a:bodyPr>
          <a:lstStyle/>
          <a:p>
            <a:pPr algn="ctr"/>
            <a:r>
              <a:rPr lang="en-GB" dirty="0"/>
              <a:t>You can always improve your sentence!</a:t>
            </a:r>
            <a:endParaRPr lang="en-GB"/>
          </a:p>
          <a:p>
            <a:pPr algn="ctr"/>
            <a:r>
              <a:rPr lang="en-GB" dirty="0"/>
              <a:t>List adjectives to describe your tin, then look these up in the Thesaurus</a:t>
            </a:r>
            <a:endParaRPr lang="en-GB"/>
          </a:p>
          <a:p>
            <a:pPr algn="ctr"/>
            <a:r>
              <a:rPr lang="en-GB" dirty="0"/>
              <a:t>Next to your adjectives, write all the synonyms you can find in the dictionary</a:t>
            </a:r>
            <a:endParaRPr lang="en-GB"/>
          </a:p>
        </p:txBody>
      </p:sp>
    </p:spTree>
    <p:extLst>
      <p:ext uri="{BB962C8B-B14F-4D97-AF65-F5344CB8AC3E}">
        <p14:creationId xmlns:p14="http://schemas.microsoft.com/office/powerpoint/2010/main" val="3130400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11ECD-9714-4D8F-9F85-5A87F0A0312D}"/>
              </a:ext>
            </a:extLst>
          </p:cNvPr>
          <p:cNvSpPr>
            <a:spLocks noGrp="1"/>
          </p:cNvSpPr>
          <p:nvPr>
            <p:ph type="title"/>
          </p:nvPr>
        </p:nvSpPr>
        <p:spPr/>
        <p:txBody>
          <a:bodyPr/>
          <a:lstStyle/>
          <a:p>
            <a:r>
              <a:rPr lang="en-GB" dirty="0"/>
              <a:t>Descriptive paragraph – live teacher modelling</a:t>
            </a:r>
          </a:p>
        </p:txBody>
      </p:sp>
      <p:sp>
        <p:nvSpPr>
          <p:cNvPr id="3" name="Content Placeholder 2">
            <a:extLst>
              <a:ext uri="{FF2B5EF4-FFF2-40B4-BE49-F238E27FC236}">
                <a16:creationId xmlns:a16="http://schemas.microsoft.com/office/drawing/2014/main" id="{05229D28-ACCE-485C-A285-C6C0FDECA53F}"/>
              </a:ext>
            </a:extLst>
          </p:cNvPr>
          <p:cNvSpPr>
            <a:spLocks noGrp="1"/>
          </p:cNvSpPr>
          <p:nvPr>
            <p:ph idx="1"/>
          </p:nvPr>
        </p:nvSpPr>
        <p:spPr/>
        <p:txBody>
          <a:bodyPr/>
          <a:lstStyle/>
          <a:p>
            <a:r>
              <a:rPr lang="en-GB" dirty="0"/>
              <a:t>Adjectives: plain, bleak, hardly dented, ridged, sparkling, glossy, eerie, gloopy, thick, silvery, solid, metallic, rigid, battered, it gives off a tinny echo</a:t>
            </a:r>
          </a:p>
          <a:p>
            <a:r>
              <a:rPr lang="en-GB" dirty="0"/>
              <a:t>This tin looks totally bleak. It is featureless, but also hardly dented. It gives off an eerie feel, simply because it is so glossy and pristine. It shimmers in the light with its sparkling, glossy metal. It is rigid and yet battered. The ring pull stares back at me, asking me to pull it. I raise it up to my to my eyes. It is dense, heavy, and gives off a gloopy rattle.</a:t>
            </a:r>
          </a:p>
          <a:p>
            <a:endParaRPr lang="en-GB" dirty="0"/>
          </a:p>
        </p:txBody>
      </p:sp>
    </p:spTree>
    <p:extLst>
      <p:ext uri="{BB962C8B-B14F-4D97-AF65-F5344CB8AC3E}">
        <p14:creationId xmlns:p14="http://schemas.microsoft.com/office/powerpoint/2010/main" val="1251126274"/>
      </p:ext>
    </p:extLst>
  </p:cSld>
  <p:clrMapOvr>
    <a:masterClrMapping/>
  </p:clrMapOvr>
</p:sld>
</file>

<file path=ppt/theme/theme1.xml><?xml version="1.0" encoding="utf-8"?>
<a:theme xmlns:a="http://schemas.openxmlformats.org/drawingml/2006/main" name="ChitchatVTI">
  <a:themeElements>
    <a:clrScheme name="bubbles">
      <a:dk1>
        <a:sysClr val="windowText" lastClr="000000"/>
      </a:dk1>
      <a:lt1>
        <a:sysClr val="window" lastClr="FFFFFF"/>
      </a:lt1>
      <a:dk2>
        <a:srgbClr val="071819"/>
      </a:dk2>
      <a:lt2>
        <a:srgbClr val="D5F2EB"/>
      </a:lt2>
      <a:accent1>
        <a:srgbClr val="38B698"/>
      </a:accent1>
      <a:accent2>
        <a:srgbClr val="528BD6"/>
      </a:accent2>
      <a:accent3>
        <a:srgbClr val="31A7C7"/>
      </a:accent3>
      <a:accent4>
        <a:srgbClr val="F15843"/>
      </a:accent4>
      <a:accent5>
        <a:srgbClr val="DE3A6D"/>
      </a:accent5>
      <a:accent6>
        <a:srgbClr val="7AAE3C"/>
      </a:accent6>
      <a:hlink>
        <a:srgbClr val="2F9880"/>
      </a:hlink>
      <a:folHlink>
        <a:srgbClr val="396CD1"/>
      </a:folHlink>
    </a:clrScheme>
    <a:fontScheme name="The Hand">
      <a:majorFont>
        <a:latin typeface="The Serif Hand"/>
        <a:ea typeface=""/>
        <a:cs typeface=""/>
      </a:majorFont>
      <a:minorFont>
        <a:latin typeface="The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itchatVTI" id="{08BB1610-1071-4750-BA6F-EA15E875FFCD}" vid="{D7BDF053-2181-45AE-9365-FFAA906CB43F}"/>
    </a:ext>
  </a:extLst>
</a:theme>
</file>

<file path=docProps/app.xml><?xml version="1.0" encoding="utf-8"?>
<Properties xmlns="http://schemas.openxmlformats.org/officeDocument/2006/extended-properties" xmlns:vt="http://schemas.openxmlformats.org/officeDocument/2006/docPropsVTypes">
  <Template>office theme</Template>
  <TotalTime>469</TotalTime>
  <Words>525</Words>
  <Application>Microsoft Office PowerPoint</Application>
  <PresentationFormat>Widescreen</PresentationFormat>
  <Paragraphs>63</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Calibri Light</vt:lpstr>
      <vt:lpstr>The Hand</vt:lpstr>
      <vt:lpstr>The Serif Hand</vt:lpstr>
      <vt:lpstr>Times New Roman</vt:lpstr>
      <vt:lpstr>Wingdings</vt:lpstr>
      <vt:lpstr>ChitchatVTI</vt:lpstr>
      <vt:lpstr>How Shearer creates Suspense</vt:lpstr>
      <vt:lpstr>What Clues did you Pick up on Last Lesson?</vt:lpstr>
      <vt:lpstr>Let's look at Key Events from Previous Chapters...</vt:lpstr>
      <vt:lpstr>PowerPoint Presentation</vt:lpstr>
      <vt:lpstr>Describing an Object</vt:lpstr>
      <vt:lpstr>George was afraid of the dark.</vt:lpstr>
      <vt:lpstr>How do we use a Thesaurus?</vt:lpstr>
      <vt:lpstr>Come up with a sentence to Describe your Tin</vt:lpstr>
      <vt:lpstr>Descriptive paragraph – live teacher modelling</vt:lpstr>
      <vt:lpstr>Dialogue between Charlotte and Fergal</vt:lpstr>
      <vt:lpstr>Monday 4th October 2021 Code Breaking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Charis Taylor</cp:lastModifiedBy>
  <cp:revision>126</cp:revision>
  <dcterms:created xsi:type="dcterms:W3CDTF">2021-09-26T08:28:57Z</dcterms:created>
  <dcterms:modified xsi:type="dcterms:W3CDTF">2021-10-04T09:29:34Z</dcterms:modified>
</cp:coreProperties>
</file>